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62" r:id="rId4"/>
    <p:sldId id="263" r:id="rId5"/>
    <p:sldId id="260" r:id="rId6"/>
    <p:sldId id="267" r:id="rId7"/>
    <p:sldId id="268" r:id="rId8"/>
    <p:sldId id="269" r:id="rId9"/>
    <p:sldId id="261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59" r:id="rId21"/>
    <p:sldId id="280" r:id="rId22"/>
    <p:sldId id="284" r:id="rId23"/>
    <p:sldId id="282" r:id="rId24"/>
    <p:sldId id="283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5" r:id="rId35"/>
    <p:sldId id="294" r:id="rId36"/>
    <p:sldId id="297" r:id="rId37"/>
    <p:sldId id="299" r:id="rId38"/>
    <p:sldId id="298" r:id="rId39"/>
    <p:sldId id="301" r:id="rId40"/>
    <p:sldId id="302" r:id="rId41"/>
    <p:sldId id="296" r:id="rId42"/>
    <p:sldId id="300" r:id="rId43"/>
    <p:sldId id="303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99C624-B7DB-5137-C56A-1759B4719DE8}" v="65" dt="2025-04-15T13:03:02.147"/>
    <p1510:client id="{078560A8-56E1-1E56-21D1-03B3F5A38ED0}" v="215" dt="2025-04-16T06:26:25.317"/>
    <p1510:client id="{1033C459-171D-4330-A03B-C9FE358F71C6}" v="1706" dt="2025-04-16T06:24:19.208"/>
    <p1510:client id="{10935FFC-D2F9-1DAF-BA9F-9276AAB426ED}" v="1357" dt="2025-04-15T14:58:38.444"/>
    <p1510:client id="{36F4248C-CA04-184E-EEB7-DBE86A0A6679}" v="25" dt="2025-04-16T03:22:03.202"/>
    <p1510:client id="{45CD74D4-D00C-8CD9-045D-17CF85EF863E}" v="32" dt="2025-04-15T13:34:59.484"/>
    <p1510:client id="{7AF4B414-05B0-1695-6A5B-11F0FAE3BB31}" v="21" dt="2025-04-16T03:25:09.120"/>
    <p1510:client id="{A8C013DA-D497-7377-B3A2-B62468886D6F}" v="9" dt="2025-04-15T23:32:38.291"/>
    <p1510:client id="{B44AE33B-03DB-A877-3D92-071BF8DDFDCA}" v="5" dt="2025-04-15T14:59:37.731"/>
    <p1510:client id="{B6BFDD28-F088-8610-0F70-8CC92BEF9CAE}" v="147" dt="2025-04-16T06:01:14.371"/>
    <p1510:client id="{D00930CD-5108-30A1-ACEB-604A6470E77A}" v="608" dt="2025-04-16T05:54:56.673"/>
    <p1510:client id="{E63D82B6-4AEB-BFF8-B429-0F77C0CDC629}" v="244" dt="2025-04-16T06:11:52.094"/>
    <p1510:client id="{E6B066BA-DC6E-65F2-B495-F71728CD5C06}" v="322" dt="2025-04-15T13:00:20.2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189" y="2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5T12:59:09.2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26888 8996 16383 0 0,'0'4'0'0'0,"0"5"0"0"0,0 6 0 0 0,0 3 0 0 0,0 3 0 0 0,0 3 0 0 0,0 0 0 0 0,-4-4 0 0 0,-2-1 0 0 0,1 1 0 0 0,1 0 0 0 0,1 1 0 0 0,2 1 0 0 0,0 0 0 0 0,0 2 0 0 0,1-1 0 0 0,0 1 0 0 0,1-1 0 0 0,-1 1 0 0 0,0 0 0 0 0,0-1 0 0 0,0 1 0 0 0,0 0 0 0 0,0-1 0 0 0,0 1 0 0 0,0-1 0 0 0,0 1 0 0 0,0-1 0 0 0,0 1 0 0 0,0-1 0 0 0,0 1 0 0 0,0-1 0 0 0,0 1 0 0 0,0-1 0 0 0,0 1 0 0 0,0-1 0 0 0,0 1 0 0 0,0-1 0 0 0,0 1 0 0 0,0-1 0 0 0,0 1 0 0 0,0-1 0 0 0,0 1 0 0 0,0-1 0 0 0,0 1 0 0 0,0 0 0 0 0,0-1 0 0 0,0 1 0 0 0,0-1 0 0 0,0 1 0 0 0,0-1 0 0 0,0 1 0 0 0,0-1 0 0 0,0 1 0 0 0,0-1 0 0 0,4 1 0 0 0,2-1 0 0 0,-1 1 0 0 0,-1-1 0 0 0,-1 1 0 0 0,-2-1 0 0 0,0 1 0 0 0,0-1 0 0 0,-1 1 0 0 0,0-1 0 0 0,-1 1 0 0 0,1-1 0 0 0,0 1 0 0 0,0-1 0 0 0,0 1 0 0 0,0-1 0 0 0,0 1 0 0 0,0 0 0 0 0,0-1 0 0 0,0 1 0 0 0,0-1 0 0 0,0 1 0 0 0,0-1 0 0 0,0 1 0 0 0,0-1 0 0 0,0 1 0 0 0,0-1 0 0 0,0 1 0 0 0,0-1 0 0 0,0 1 0 0 0,0-1 0 0 0,0 1 0 0 0,0-1 0 0 0,0 1 0 0 0,0-1 0 0 0,0 1 0 0 0,0-1 0 0 0,0 1 0 0 0,0-1 0 0 0,0 1 0 0 0,0-1 0 0 0,4-3 0 0 0,1-2 0 0 0,0-3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6T05:54:53.99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7197 7271 16383 0 0,'0'-3'0'0'0,"0"-2"0"0"0,0-4 0 0 0,2 0 0 0 0,1-1 0 0 0,3 1 0 0 0,0 0 0 0 0,1 1 0 0 0,0 0 0 0 0,1 1 0 0 0,0-1 0 0 0,0 1 0 0 0,-1-1 0 0 0,1 2 0 0 0,1-2 0 0 0,0-1 0 0 0,0 0 0 0 0,1 2 0 0 0,-1 0 0 0 0,1-1 0 0 0,-2-3 0 0 0,1 2 0 0 0,-2-1 0 0 0,1 1 0 0 0,-1 1 0 0 0,-2-2 0 0 0,1 1 0 0 0,-1 0 0 0 0,-1 1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6T05:55:01.79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5081 6573 16383 0 0,'0'0'0'0'0,"0"-5"0"0"0,0-7 0 0 0,0-1 0 0 0,0-3 0 0 0,0 0 0 0 0,0 4 0 0 0,0 3 0 0 0,0-1 0 0 0,0 0 0 0 0,0 3 0 0 0,0-3 0 0 0,0 0 0 0 0,0 2 0 0 0,0 2 0 0 0,0-2 0 0 0,0-1 0 0 0,0 2 0 0 0,0-4 0 0 0,0 1 0 0 0,1 2 0 0 0,-1 2 0 0 0,0 2 0 0 0,0 2 0 0 0,0-4 0 0 0,0-1 0 0 0,0 1 0 0 0,0 1 0 0 0,0 2 0 0 0,0 1 0 0 0,0 0 0 0 0,0 2 0 0 0,0 0 0 0 0,0 0 0 0 0,0 0 0 0 0,0 0 0 0 0,0-5 0 0 0,0-1 0 0 0,0-1 0 0 0,0 2 0 0 0,0 1 0 0 0,0 2 0 0 0,0 1 0 0 0,0 0 0 0 0,0 1 0 0 0,0-5 0 0 0,0-2 0 0 0,0 1 0 0 0,0 1 0 0 0,0 2 0 0 0,0-5 0 0 0,0 0 0 0 0,0 2 0 0 0,0 0 0 0 0,0 3 0 0 0,0 1 0 0 0,0-4 0 0 0,0-1 0 0 0,0 0 0 0 0,0 2 0 0 0,0 2 0 0 0,0-4 0 0 0,0-1 0 0 0,0 1 0 0 0,0 2 0 0 0,0 2 0 0 0,0-4 0 0 0,0-1 0 0 0,1 1 0 0 0,-1-3 0 0 0,0 0 0 0 0,0 2 0 0 0,0-3 0 0 0,0 0 0 0 0,0 2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6T05:55:01.79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8559 7220 16383 0 0,'0'5'0'0'0,"0"6"0"0"0,0 7 0 0 0,0 5 0 0 0,0 4 0 0 0,0 2 0 0 0,0 1 0 0 0,-1 1 0 0 0,1-1 0 0 0,0 1 0 0 0,0-1 0 0 0,0 0 0 0 0,0-5 0 0 0,0-3 0 0 0,-1 1 0 0 0,1 2 0 0 0,0 0 0 0 0,0 2 0 0 0,0 2 0 0 0,0-5 0 0 0,0-2 0 0 0,0 1 0 0 0,0 2 0 0 0,-1 1 0 0 0,1-4 0 0 0,0 0 0 0 0,0 1 0 0 0,0 1 0 0 0,0-3 0 0 0,0 0 0 0 0,0 1 0 0 0,0 2 0 0 0,-1 2 0 0 0,1-4 0 0 0,0 0 0 0 0,0 1 0 0 0,0-9 0 0 0,0-11 0 0 0,0-11 0 0 0,0-10 0 0 0,0-6 0 0 0,0-5 0 0 0,1-2 0 0 0,-1 5 0 0 0,0 1 0 0 0,0 0 0 0 0,0-1 0 0 0,0 0 0 0 0,0-2 0 0 0,0 0 0 0 0,1-1 0 0 0,-1-1 0 0 0,0 1 0 0 0,0-1 0 0 0,0 1 0 0 0,0-1 0 0 0,0 1 0 0 0,1-1 0 0 0,-1 1 0 0 0,0-1 0 0 0,0 1 0 0 0,0-1 0 0 0,0 1 0 0 0,0 0 0 0 0,1-1 0 0 0,-1 1 0 0 0,0-1 0 0 0,0 1 0 0 0,0 10 0 0 0,0 7 0 0 0,0 12 0 0 0,0 11 0 0 0,0 8 0 0 0,0 6 0 0 0,0 3 0 0 0,0 3 0 0 0,-1 0 0 0 0,1 1 0 0 0,0-1 0 0 0,0 0 0 0 0,0-1 0 0 0,0 0 0 0 0,0 0 0 0 0,-1-1 0 0 0,1 0 0 0 0,0 1 0 0 0,0-1 0 0 0,0 0 0 0 0,0 1 0 0 0,0-1 0 0 0,-1 0 0 0 0,1 1 0 0 0,0-1 0 0 0,0 1 0 0 0,0-1 0 0 0,0-10 0 0 0,0-13 0 0 0,0-12 0 0 0,0-11 0 0 0,0-7 0 0 0,0-5 0 0 0,0-1 0 0 0,0-2 0 0 0,1 0 0 0 0,-1 5 0 0 0,0 3 0 0 0,0 0 0 0 0,0-1 0 0 0,0-1 0 0 0,0-2 0 0 0,0 0 0 0 0,1 5 0 0 0,-1 0 0 0 0,0 0 0 0 0,0-2 0 0 0,0-1 0 0 0,0-1 0 0 0,0-2 0 0 0,0 5 0 0 0,0 2 0 0 0,1-2 0 0 0,-1 0 0 0 0,0-2 0 0 0,0-2 0 0 0,0 0 0 0 0,0 9 0 0 0,0 13 0 0 0,0 12 0 0 0,0 11 0 0 0,0 6 0 0 0,0 6 0 0 0,0 2 0 0 0,0 0 0 0 0,-1 1 0 0 0,1 0 0 0 0,0-1 0 0 0,0-1 0 0 0,0-5 0 0 0,0-2 0 0 0,0 0 0 0 0,0 2 0 0 0,-1 0 0 0 0,1 2 0 0 0,0 1 0 0 0,0 1 0 0 0,0 1 0 0 0,0-6 0 0 0,0-1 0 0 0,0 1 0 0 0,-1 0 0 0 0,1 2 0 0 0,0-9 0 0 0,0-12 0 0 0,0-12 0 0 0,0-9 0 0 0,0-8 0 0 0,1-5 0 0 0,-1-1 0 0 0,0-2 0 0 0,0 0 0 0 0,0 1 0 0 0,0 0 0 0 0,0 0 0 0 0,1 1 0 0 0,-1 1 0 0 0,0-1 0 0 0,0 1 0 0 0,0 0 0 0 0,0-1 0 0 0,0 1 0 0 0,1 0 0 0 0,-1-1 0 0 0,0 1 0 0 0,0 0 0 0 0,0-1 0 0 0,0 1 0 0 0,0-1 0 0 0,1 1 0 0 0,-1 0 0 0 0,0-1 0 0 0,0 1 0 0 0,0-1 0 0 0,0 1 0 0 0,0 0 0 0 0,0-1 0 0 0,1 1 0 0 0,-1 9 0 0 0,0 14 0 0 0,0 13 0 0 0,0 10 0 0 0,0 7 0 0 0,-1 4 0 0 0,1 3 0 0 0,0 1 0 0 0,0 0 0 0 0,0 0 0 0 0,0-1 0 0 0,-1-1 0 0 0,1 0 0 0 0,0 0 0 0 0,0-1 0 0 0,0 1 0 0 0,0-1 0 0 0,0 0 0 0 0,0 0 0 0 0,-1 1 0 0 0,1-1 0 0 0,0 0 0 0 0,0 1 0 0 0,0-1 0 0 0,0 1 0 0 0,0-1 0 0 0,-1 0 0 0 0,1 1 0 0 0,0-1 0 0 0,0 1 0 0 0,0-1 0 0 0,0 0 0 0 0,0 1 0 0 0,-1-1 0 0 0,1 1 0 0 0,0-1 0 0 0,0 0 0 0 0,0 1 0 0 0,0-1 0 0 0,0 1 0 0 0,-1-1 0 0 0,1 0 0 0 0,0-4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6T05:55:01.79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8573 6931 16383 0 0,'3'3'0'0'0,"3"2"0"0"0,3 4 0 0 0,2 3 0 0 0,3 1 0 0 0,0 2 0 0 0,1 0 0 0 0,1 0 0 0 0,-1 0 0 0 0,1 1 0 0 0,-1-1 0 0 0,0 0 0 0 0,0-1 0 0 0,0 1 0 0 0,-1 0 0 0 0,1-1 0 0 0,0 1 0 0 0,0 0 0 0 0,-1-1 0 0 0,1 1 0 0 0,0 0 0 0 0,0-1 0 0 0,-1 1 0 0 0,1 0 0 0 0,0-1 0 0 0,0 1 0 0 0,-1-1 0 0 0,1 1 0 0 0,0 0 0 0 0,0-1 0 0 0,-1 1 0 0 0,1 0 0 0 0,0-1 0 0 0,0 1 0 0 0,-1 0 0 0 0,1-1 0 0 0,0 1 0 0 0,0 0 0 0 0,-1-1 0 0 0,1 1 0 0 0,-3-3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6T05:55:01.79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9097 7251 16383 0 0,'-2'3'0'0'0,"-4"3"0"0"0,-3 3 0 0 0,-3 2 0 0 0,-1 3 0 0 0,-4 3 0 0 0,-1 1 0 0 0,-1 1 0 0 0,1-2 0 0 0,1 1 0 0 0,1-2 0 0 0,0-1 0 0 0,1 0 0 0 0,1 0 0 0 0,-1 0 0 0 0,0-1 0 0 0,-2 3 0 0 0,-1 1 0 0 0,1 0 0 0 0,0-1 0 0 0,0 0 0 0 0,1-2 0 0 0,1 1 0 0 0,0-1 0 0 0,0-1 0 0 0,1 1 0 0 0,-1 0 0 0 0,1-1 0 0 0,-1 1 0 0 0,-2 2 0 0 0,-1 1 0 0 0,0 0 0 0 0,1-1 0 0 0,0-1 0 0 0,1 0 0 0 0,1 0 0 0 0,3-4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6T05:55:01.79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8633 7161 16383 0 0,'5'0'0'0'0,"6"0"0"0"0,7 0 0 0 0,-4 0 0 0 0,-11 0 0 0 0,-5 5 0 0 0,-7 2 0 0 0,-3 4 0 0 0,2 6 0 0 0,-4 0 0 0 0,2 1 0 0 0,-3-1 0 0 0,2 1 0 0 0,7-3 0 0 0,10-4 0 0 0,10-3 0 0 0,7-4 0 0 0,5-2 0 0 0,3-1 0 0 0,1-1 0 0 0,2-1 0 0 0,-1 0 0 0 0,-10 0 0 0 0,-14 1 0 0 0,-13 0 0 0 0,-10-1 0 0 0,-8 1 0 0 0,0 5 0 0 0,0 2 0 0 0,-2-1 0 0 0,4 4 0 0 0,1 1 0 0 0,4 2 0 0 0,4 5 0 0 0,5 4 0 0 0,4 4 0 0 0,2 2 0 0 0,2 1 0 0 0,1 1 0 0 0,0 0 0 0 0,-5-5 0 0 0,-2-1 0 0 0,0-11 0 0 0,6-7 0 0 0,3-9 0 0 0,2-10 0 0 0,4-2 0 0 0,0-4 0 0 0,0-3 0 0 0,-3-3 0 0 0,4 2 0 0 0,-1 1 0 0 0,-2-2 0 0 0,4 4 0 0 0,-1 0 0 0 0,-2-1 0 0 0,3 2 0 0 0,-1 0 0 0 0,4-2 0 0 0,-2-2 0 0 0,3 2 0 0 0,-1 1 0 0 0,-8 2 0 0 0,-10 6 0 0 0,-5 9 0 0 0,-5 5 0 0 0,-1 7 0 0 0,-2 3 0 0 0,-4-2 0 0 0,2 4 0 0 0,-1 3 0 0 0,4 4 0 0 0,-2-1 0 0 0,3 1 0 0 0,-1-3 0 0 0,7-5 0 0 0,10-5 0 0 0,10-3 0 0 0,4 2 0 0 0,3 0 0 0 0,4-1 0 0 0,3-2 0 0 0,3-1 0 0 0,1-1 0 0 0,1-2 0 0 0,0 0 0 0 0,0 0 0 0 0,-5-5 0 0 0,-1-2 0 0 0,-6-5 0 0 0,-5 0 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6T05:55:01.79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7288 6634 16383 0 0,'-3'0'0'0'0,"0"3"0"0"0,0 3 0 0 0,0 3 0 0 0,1 2 0 0 0,1 2 0 0 0,1 2 0 0 0,-3-3 0 0 0,0 0 0 0 0,0 0 0 0 0,0 1 0 0 0,2 0 0 0 0,0 1 0 0 0,0 0 0 0 0,1 0 0 0 0,0 1 0 0 0,-2-3 0 0 0,-4-3 0 0 0,-3-3 0 0 0,-2-3 0 0 0,-2-1 0 0 0,-2-2 0 0 0,3-3 0 0 0,0-1 0 0 0,2-2 0 0 0,1-1 0 0 0,1 0 0 0 0,3-3 0 0 0,-1 1 0 0 0,1-1 0 0 0,1-1 0 0 0,1 0 0 0 0,2-3 0 0 0,0 1 0 0 0,1-2 0 0 0,0 1 0 0 0,0-1 0 0 0,1 0 0 0 0,-1 0 0 0 0,0 5 0 0 0,0 7 0 0 0,0 6 0 0 0,0 6 0 0 0,0 3 0 0 0,0-3 0 0 0,0-5 0 0 0,0-6 0 0 0,0-5 0 0 0,3-4 0 0 0,0-3 0 0 0,0 0 0 0 0,0-2 0 0 0,-2 0 0 0 0,1 1 0 0 0,-2-1 0 0 0,0 1 0 0 0,0 0 0 0 0,0 5 0 0 0,0 7 0 0 0,0 6 0 0 0,0 6 0 0 0,0 3 0 0 0,0 2 0 0 0,0 1 0 0 0,0 1 0 0 0,0 0 0 0 0,-3-3 0 0 0,0-1 0 0 0,0 0 0 0 0,0 1 0 0 0,2 0 0 0 0,-1 0 0 0 0,-1-1 0 0 0,-3-4 0 0 0,-3-2 0 0 0,0-5 0 0 0,2-6 0 0 0,-1-1 0 0 0,2-2 0 0 0,1-3 0 0 0,-1 1 0 0 0,1 0 0 0 0,1-2 0 0 0,1 0 0 0 0,1-1 0 0 0,1-1 0 0 0,1-1 0 0 0,0 1 0 0 0,0-1 0 0 0,1 0 0 0 0,-1 0 0 0 0,0 1 0 0 0,0-1 0 0 0,3 3 0 0 0,0 5 0 0 0,3 5 0 0 0,-1 4 0 0 0,3 3 0 0 0,-1 2 0 0 0,1 1 0 0 0,-1 0 0 0 0,1 3 0 0 0,-1 0 0 0 0,1 0 0 0 0,-1 0 0 0 0,1-2 0 0 0,-1 0 0 0 0,-2 1 0 0 0,1-2 0 0 0,-1 2 0 0 0,0 0 0 0 0,0-1 0 0 0,0 0 0 0 0,-1 2 0 0 0,1-2 0 0 0,0 1 0 0 0,-1 0 0 0 0,-1-3 0 0 0,-1-6 0 0 0,-1-5 0 0 0,-1-5 0 0 0,-2 0 0 0 0,-2-2 0 0 0,1-1 0 0 0,-2 1 0 0 0,-1 1 0 0 0,-1 1 0 0 0,-2 3 0 0 0,-2 2 0 0 0,-1 1 0 0 0,-2 2 0 0 0,2-1 0 0 0,3-4 0 0 0,0 0 0 0 0,3-2 0 0 0,-2 1 0 0 0,2-1 0 0 0,1-2 0 0 0,0 1 0 0 0,0 0 0 0 0,1-2 0 0 0,1-1 0 0 0,1-1 0 0 0,1-1 0 0 0,1 5 0 0 0,0 6 0 0 0,0 6 0 0 0,3 3 0 0 0,1 2 0 0 0,-1 3 0 0 0,2-1 0 0 0,0 1 0 0 0,0 0 0 0 0,0 0 0 0 0,1-1 0 0 0,-2 0 0 0 0,1 0 0 0 0,0-1 0 0 0,0 2 0 0 0,0 0 0 0 0,0 2 0 0 0,2-2 0 0 0,-1 0 0 0 0,1-2 0 0 0,0 0 0 0 0,1 1 0 0 0,1 1 0 0 0,0 1 0 0 0,0-1 0 0 0,-1 0 0 0 0,1-2 0 0 0,-2 0 0 0 0,1-2 0 0 0,-1 1 0 0 0,1-1 0 0 0,-2 1 0 0 0,2-2 0 0 0,-1 2 0 0 0,1-2 0 0 0,1 0 0 0 0,2-3 0 0 0,1-1 0 0 0,0-3 0 0 0,-4-5 0 0 0,-2-3 0 0 0,-3-3 0 0 0,-1-1 0 0 0,-2-2 0 0 0,0 0 0 0 0,0 0 0 0 0,-1-1 0 0 0,1 1 0 0 0,-1 0 0 0 0,-1 3 0 0 0,-2 5 0 0 0,1 7 0 0 0,0 6 0 0 0,2 4 0 0 0,-1 3 0 0 0,2 2 0 0 0,0 1 0 0 0,0 0 0 0 0,2-3 0 0 0,2-1 0 0 0,2-2 0 0 0,2-3 0 0 0,3-3 0 0 0,1-2 0 0 0,2-2 0 0 0,1 0 0 0 0,0 0 0 0 0,-2 2 0 0 0,-2 1 0 0 0,-1 2 0 0 0,-4 3 0 0 0,-2 2 0 0 0,-2 3 0 0 0,-1 1 0 0 0,-3-2 0 0 0,-2 0 0 0 0,-2-3 0 0 0,-1 0 0 0 0,2 1 0 0 0,-1-1 0 0 0,0 0 0 0 0,-1-1 0 0 0,-2-2 0 0 0,0 0 0 0 0,0-1 0 0 0,1 2 0 0 0,0-1 0 0 0,-2 1 0 0 0,-1 0 0 0 0,0 0 0 0 0,1 0 0 0 0,2 1 0 0 0,-1-1 0 0 0,1 1 0 0 0,0-1 0 0 0,-1-2 0 0 0,1 1 0 0 0,-1-1 0 0 0,1-3 0 0 0,2-5 0 0 0,5-4 0 0 0,2-4 0 0 0,3-2 0 0 0,2-1 0 0 0,1 1 0 0 0,1 1 0 0 0,0 0 0 0 0,2-1 0 0 0,-1-1 0 0 0,1 3 0 0 0,1 0 0 0 0,0 0 0 0 0,0-1 0 0 0,-1 2 0 0 0,-3 2 0 0 0,-7 3 0 0 0,-2 4 0 0 0,-4 3 0 0 0,-3 3 0 0 0,-3 1 0 0 0,1 2 0 0 0,0 0 0 0 0,1 0 0 0 0,1 0 0 0 0,-1 0 0 0 0,-2-1 0 0 0,2 1 0 0 0,0-1 0 0 0,-1 1 0 0 0,-1 1 0 0 0,-1 0 0 0 0,2 0 0 0 0,0-1 0 0 0,2 0 0 0 0,0 0 0 0 0,2 0 0 0 0,-1-2 0 0 0,1 2 0 0 0,2 1 0 0 0,-1 0 0 0 0,1 0 0 0 0,1 1 0 0 0,-1 0 0 0 0,0-1 0 0 0,1 2 0 0 0,-1-2 0 0 0,-1 1 0 0 0,2 0 0 0 0,2 2 0 0 0,-3-2 0 0 0,3-2 0 0 0,5-3 0 0 0,3-1 0 0 0,1-5 0 0 0,3-2 0 0 0,0-1 0 0 0,0-1 0 0 0,1-1 0 0 0,0-1 0 0 0,1 0 0 0 0,-1-1 0 0 0,-1 1 0 0 0,1 2 0 0 0,-1-1 0 0 0,-1 0 0 0 0,-3 4 0 0 0,-3 5 0 0 0,-5 2 0 0 0,-2 2 0 0 0,0 3 0 0 0,-2-1 0 0 0,0 2 0 0 0,-1-3 0 0 0,0 1 0 0 0,-1-1 0 0 0,1 0 0 0 0,-1-1 0 0 0,1 1 0 0 0,1 1 0 0 0,0 0 0 0 0,1 0 0 0 0,-2-1 0 0 0,1 0 0 0 0,-1-1 0 0 0,0 1 0 0 0,-1-1 0 0 0,1 1 0 0 0,0-2 0 0 0,0 2 0 0 0,1 1 0 0 0,0 0 0 0 0,1 0 0 0 0,-2-1 0 0 0,1 0 0 0 0,4 0 0 0 0,4-3 0 0 0,5-1 0 0 0,1-5 0 0 0,1-1 0 0 0,0-1 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6T05:55:01.79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7186 7172 16383 0 0,'3'0'0'0'0,"0"-3"0"0"0,2 0 0 0 0,1-3 0 0 0,2-2 0 0 0,-1-3 0 0 0,1 1 0 0 0,-1-1 0 0 0,-2 0 0 0 0,2 1 0 0 0,-2 0 0 0 0,2 2 0 0 0,-1-1 0 0 0,-1-1 0 0 0,1 2 0 0 0,-1-1 0 0 0,2-2 0 0 0,2 2 0 0 0,-1 0 0 0 0,1 1 0 0 0,-1-1 0 0 0,0 2 0 0 0,2 2 0 0 0,2 1 0 0 0,0 2 0 0 0,2 1 0 0 0,0 1 0 0 0,1 0 0 0 0,-1 1 0 0 0,1-1 0 0 0,0 0 0 0 0,-2-2 0 0 0,-7-1 0 0 0,-6 0 0 0 0,-6 0 0 0 0,-4 2 0 0 0,-3 0 0 0 0,-2 0 0 0 0,0 1 0 0 0,-1 0 0 0 0,0 0 0 0 0,3 2 0 0 0,1 2 0 0 0,3 2 0 0 0,0-1 0 0 0,1 3 0 0 0,1 1 0 0 0,0 3 0 0 0,0-2 0 0 0,-2-2 0 0 0,1 0 0 0 0,-1-1 0 0 0,1 0 0 0 0,-1 0 0 0 0,2 0 0 0 0,-1 0 0 0 0,-1 0 0 0 0,-2 0 0 0 0,1 1 0 0 0,0-2 0 0 0,-1 0 0 0 0,1 0 0 0 0,0-1 0 0 0,2 2 0 0 0,0-1 0 0 0,-2-1 0 0 0,1 1 0 0 0,0-1 0 0 0,-1-1 0 0 0,1 2 0 0 0,-1-1 0 0 0,0-1 0 0 0,1 1 0 0 0,-1 0 0 0 0,2 2 0 0 0,-1-1 0 0 0,2-1 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6T05:55:01.79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7197 7271 16383 0 0,'0'-3'0'0'0,"0"-2"0"0"0,0-4 0 0 0,2 0 0 0 0,1-1 0 0 0,3 1 0 0 0,0 0 0 0 0,1 1 0 0 0,0 0 0 0 0,1 1 0 0 0,0-1 0 0 0,0 1 0 0 0,-1-1 0 0 0,1 2 0 0 0,1-2 0 0 0,0-1 0 0 0,0 0 0 0 0,1 2 0 0 0,-1 0 0 0 0,1-1 0 0 0,-2-3 0 0 0,1 2 0 0 0,-2-1 0 0 0,1 1 0 0 0,-1 1 0 0 0,-2-2 0 0 0,1 1 0 0 0,-1 0 0 0 0,-1 1 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6T06:08:42.00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7288 6634 16383 0 0,'-3'0'0'0'0,"0"3"0"0"0,0 3 0 0 0,0 3 0 0 0,1 2 0 0 0,1 2 0 0 0,1 2 0 0 0,-3-3 0 0 0,0 0 0 0 0,0 0 0 0 0,0 1 0 0 0,2 0 0 0 0,0 1 0 0 0,0 0 0 0 0,1 0 0 0 0,0 1 0 0 0,-2-3 0 0 0,-4-3 0 0 0,-3-3 0 0 0,-2-3 0 0 0,-2-1 0 0 0,-2-2 0 0 0,3-3 0 0 0,0-1 0 0 0,2-2 0 0 0,1-1 0 0 0,1 0 0 0 0,3-3 0 0 0,-1 1 0 0 0,1-1 0 0 0,1-1 0 0 0,1 0 0 0 0,2-3 0 0 0,0 1 0 0 0,1-2 0 0 0,0 1 0 0 0,0-1 0 0 0,1 0 0 0 0,-1 0 0 0 0,0 5 0 0 0,0 7 0 0 0,0 6 0 0 0,0 6 0 0 0,0 3 0 0 0,0-3 0 0 0,0-5 0 0 0,0-6 0 0 0,0-5 0 0 0,3-4 0 0 0,0-3 0 0 0,0 0 0 0 0,0-2 0 0 0,-2 0 0 0 0,1 1 0 0 0,-2-1 0 0 0,0 1 0 0 0,0 0 0 0 0,0 5 0 0 0,0 7 0 0 0,0 6 0 0 0,0 6 0 0 0,0 3 0 0 0,0 2 0 0 0,0 1 0 0 0,0 1 0 0 0,0 0 0 0 0,-3-3 0 0 0,0-1 0 0 0,0 0 0 0 0,0 1 0 0 0,2 0 0 0 0,-1 0 0 0 0,-1-1 0 0 0,-3-4 0 0 0,-3-2 0 0 0,0-5 0 0 0,2-6 0 0 0,-1-1 0 0 0,2-2 0 0 0,1-3 0 0 0,-1 1 0 0 0,1 0 0 0 0,1-2 0 0 0,1 0 0 0 0,1-1 0 0 0,1-1 0 0 0,1-1 0 0 0,0 1 0 0 0,0-1 0 0 0,1 0 0 0 0,-1 0 0 0 0,0 1 0 0 0,0-1 0 0 0,3 3 0 0 0,0 5 0 0 0,3 5 0 0 0,-1 4 0 0 0,3 3 0 0 0,-1 2 0 0 0,1 1 0 0 0,-1 0 0 0 0,1 3 0 0 0,-1 0 0 0 0,1 0 0 0 0,-1 0 0 0 0,1-2 0 0 0,-1 0 0 0 0,-2 1 0 0 0,1-2 0 0 0,-1 2 0 0 0,0 0 0 0 0,0-1 0 0 0,0 0 0 0 0,-1 2 0 0 0,1-2 0 0 0,0 1 0 0 0,-1 0 0 0 0,-1-3 0 0 0,-1-6 0 0 0,-1-5 0 0 0,-1-5 0 0 0,-2 0 0 0 0,-2-2 0 0 0,1-1 0 0 0,-2 1 0 0 0,-1 1 0 0 0,-1 1 0 0 0,-2 3 0 0 0,-2 2 0 0 0,-1 1 0 0 0,-2 2 0 0 0,2-1 0 0 0,3-4 0 0 0,0 0 0 0 0,3-2 0 0 0,-2 1 0 0 0,2-1 0 0 0,1-2 0 0 0,0 1 0 0 0,0 0 0 0 0,1-2 0 0 0,1-1 0 0 0,1-1 0 0 0,1-1 0 0 0,1 5 0 0 0,0 6 0 0 0,0 6 0 0 0,3 3 0 0 0,1 2 0 0 0,-1 3 0 0 0,2-1 0 0 0,0 1 0 0 0,0 0 0 0 0,0 0 0 0 0,1-1 0 0 0,-2 0 0 0 0,1 0 0 0 0,0-1 0 0 0,0 2 0 0 0,0 0 0 0 0,0 2 0 0 0,2-2 0 0 0,-1 0 0 0 0,1-2 0 0 0,0 0 0 0 0,1 1 0 0 0,1 1 0 0 0,0 1 0 0 0,0-1 0 0 0,-1 0 0 0 0,1-2 0 0 0,-2 0 0 0 0,1-2 0 0 0,-1 1 0 0 0,1-1 0 0 0,-2 1 0 0 0,2-2 0 0 0,-1 2 0 0 0,1-2 0 0 0,1 0 0 0 0,2-3 0 0 0,1-1 0 0 0,0-3 0 0 0,-4-5 0 0 0,-2-3 0 0 0,-3-3 0 0 0,-1-1 0 0 0,-2-2 0 0 0,0 0 0 0 0,0 0 0 0 0,-1-1 0 0 0,1 1 0 0 0,-1 0 0 0 0,-1 3 0 0 0,-2 5 0 0 0,1 7 0 0 0,0 6 0 0 0,2 4 0 0 0,-1 3 0 0 0,2 2 0 0 0,0 1 0 0 0,0 0 0 0 0,2-3 0 0 0,2-1 0 0 0,2-2 0 0 0,2-3 0 0 0,3-3 0 0 0,1-2 0 0 0,2-2 0 0 0,1 0 0 0 0,0 0 0 0 0,-2 2 0 0 0,-2 1 0 0 0,-1 2 0 0 0,-4 3 0 0 0,-2 2 0 0 0,-2 3 0 0 0,-1 1 0 0 0,-3-2 0 0 0,-2 0 0 0 0,-2-3 0 0 0,-1 0 0 0 0,2 1 0 0 0,-1-1 0 0 0,0 0 0 0 0,-1-1 0 0 0,-2-2 0 0 0,0 0 0 0 0,0-1 0 0 0,1 2 0 0 0,0-1 0 0 0,-2 1 0 0 0,-1 0 0 0 0,0 0 0 0 0,1 0 0 0 0,2 1 0 0 0,-1-1 0 0 0,1 1 0 0 0,0-1 0 0 0,-1-2 0 0 0,1 1 0 0 0,-1-1 0 0 0,1-3 0 0 0,2-5 0 0 0,5-4 0 0 0,2-4 0 0 0,3-2 0 0 0,2-1 0 0 0,1 1 0 0 0,1 1 0 0 0,0 0 0 0 0,2-1 0 0 0,-1-1 0 0 0,1 3 0 0 0,1 0 0 0 0,0 0 0 0 0,0-1 0 0 0,-1 2 0 0 0,-3 2 0 0 0,-7 3 0 0 0,-2 4 0 0 0,-4 3 0 0 0,-3 3 0 0 0,-3 1 0 0 0,1 2 0 0 0,0 0 0 0 0,1 0 0 0 0,1 0 0 0 0,-1 0 0 0 0,-2-1 0 0 0,2 1 0 0 0,0-1 0 0 0,-1 1 0 0 0,-1 1 0 0 0,-1 0 0 0 0,2 0 0 0 0,0-1 0 0 0,2 0 0 0 0,0 0 0 0 0,2 0 0 0 0,-1-2 0 0 0,1 2 0 0 0,2 1 0 0 0,-1 0 0 0 0,1 0 0 0 0,1 1 0 0 0,-1 0 0 0 0,0-1 0 0 0,1 2 0 0 0,-1-2 0 0 0,-1 1 0 0 0,2 0 0 0 0,2 2 0 0 0,-3-2 0 0 0,3-2 0 0 0,5-3 0 0 0,3-1 0 0 0,1-5 0 0 0,3-2 0 0 0,0-1 0 0 0,0-1 0 0 0,1-1 0 0 0,0-1 0 0 0,1 0 0 0 0,-1-1 0 0 0,-1 1 0 0 0,1 2 0 0 0,-1-1 0 0 0,-1 0 0 0 0,-3 4 0 0 0,-3 5 0 0 0,-5 2 0 0 0,-2 2 0 0 0,0 3 0 0 0,-2-1 0 0 0,0 2 0 0 0,-1-3 0 0 0,0 1 0 0 0,-1-1 0 0 0,1 0 0 0 0,-1-1 0 0 0,1 1 0 0 0,1 1 0 0 0,0 0 0 0 0,1 0 0 0 0,-2-1 0 0 0,1 0 0 0 0,-1-1 0 0 0,0 1 0 0 0,-1-1 0 0 0,1 1 0 0 0,0-2 0 0 0,0 2 0 0 0,1 1 0 0 0,0 0 0 0 0,1 0 0 0 0,-2-1 0 0 0,1 0 0 0 0,4 0 0 0 0,4-3 0 0 0,5-1 0 0 0,1-5 0 0 0,1-1 0 0 0,0-1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5T13:00:29.1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26888 8996 16383 0 0,'0'4'0'0'0,"0"5"0"0"0,0 6 0 0 0,0 3 0 0 0,0 3 0 0 0,0 3 0 0 0,0 0 0 0 0,-4-4 0 0 0,-2-1 0 0 0,1 1 0 0 0,1 0 0 0 0,1 1 0 0 0,2 1 0 0 0,0 0 0 0 0,0 2 0 0 0,1-1 0 0 0,0 1 0 0 0,1-1 0 0 0,-1 1 0 0 0,0 0 0 0 0,0-1 0 0 0,0 1 0 0 0,0 0 0 0 0,0-1 0 0 0,0 1 0 0 0,0-1 0 0 0,0 1 0 0 0,0-1 0 0 0,0 1 0 0 0,0-1 0 0 0,0 1 0 0 0,0-1 0 0 0,0 1 0 0 0,0-1 0 0 0,0 1 0 0 0,0-1 0 0 0,0 1 0 0 0,0-1 0 0 0,0 1 0 0 0,0-1 0 0 0,0 1 0 0 0,0-1 0 0 0,0 1 0 0 0,0-1 0 0 0,0 1 0 0 0,0 0 0 0 0,0-1 0 0 0,0 1 0 0 0,0-1 0 0 0,0 1 0 0 0,0-1 0 0 0,0 1 0 0 0,0-1 0 0 0,0 1 0 0 0,0-1 0 0 0,4 1 0 0 0,2-1 0 0 0,-1 1 0 0 0,-1-1 0 0 0,-1 1 0 0 0,-2-1 0 0 0,0 1 0 0 0,0-1 0 0 0,-1 1 0 0 0,0-1 0 0 0,-1 1 0 0 0,1-1 0 0 0,0 1 0 0 0,0-1 0 0 0,0 1 0 0 0,0-1 0 0 0,0 1 0 0 0,0 0 0 0 0,0-1 0 0 0,0 1 0 0 0,0-1 0 0 0,0 1 0 0 0,0-1 0 0 0,0 1 0 0 0,0-1 0 0 0,0 1 0 0 0,0-1 0 0 0,0 1 0 0 0,0-1 0 0 0,0 1 0 0 0,0-1 0 0 0,0 1 0 0 0,0-1 0 0 0,0 1 0 0 0,0-1 0 0 0,0 1 0 0 0,0-1 0 0 0,0 1 0 0 0,0-1 0 0 0,0 1 0 0 0,0-1 0 0 0,4-3 0 0 0,1-2 0 0 0,0-3 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6T06:09:08.36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7288 6634 16383 0 0,'-3'0'0'0'0,"0"3"0"0"0,0 3 0 0 0,0 3 0 0 0,1 2 0 0 0,1 2 0 0 0,1 2 0 0 0,-3-3 0 0 0,0 0 0 0 0,0 0 0 0 0,0 1 0 0 0,2 0 0 0 0,0 1 0 0 0,0 0 0 0 0,1 0 0 0 0,0 1 0 0 0,-2-3 0 0 0,-4-3 0 0 0,-3-3 0 0 0,-2-3 0 0 0,-2-1 0 0 0,-2-2 0 0 0,3-3 0 0 0,0-1 0 0 0,2-2 0 0 0,1-1 0 0 0,1 0 0 0 0,3-3 0 0 0,-1 1 0 0 0,1-1 0 0 0,1-1 0 0 0,1 0 0 0 0,2-3 0 0 0,0 1 0 0 0,1-2 0 0 0,0 1 0 0 0,0-1 0 0 0,1 0 0 0 0,-1 0 0 0 0,0 5 0 0 0,0 7 0 0 0,0 6 0 0 0,0 6 0 0 0,0 3 0 0 0,0-3 0 0 0,0-5 0 0 0,0-6 0 0 0,0-5 0 0 0,3-4 0 0 0,0-3 0 0 0,0 0 0 0 0,0-2 0 0 0,-2 0 0 0 0,1 1 0 0 0,-2-1 0 0 0,0 1 0 0 0,0 0 0 0 0,0 5 0 0 0,0 7 0 0 0,0 6 0 0 0,0 6 0 0 0,0 3 0 0 0,0 2 0 0 0,0 1 0 0 0,0 1 0 0 0,0 0 0 0 0,-3-3 0 0 0,0-1 0 0 0,0 0 0 0 0,0 1 0 0 0,2 0 0 0 0,-1 0 0 0 0,-1-1 0 0 0,-3-4 0 0 0,-3-2 0 0 0,0-5 0 0 0,2-6 0 0 0,-1-1 0 0 0,2-2 0 0 0,1-3 0 0 0,-1 1 0 0 0,1 0 0 0 0,1-2 0 0 0,1 0 0 0 0,1-1 0 0 0,1-1 0 0 0,1-1 0 0 0,0 1 0 0 0,0-1 0 0 0,1 0 0 0 0,-1 0 0 0 0,0 1 0 0 0,0-1 0 0 0,3 3 0 0 0,0 5 0 0 0,3 5 0 0 0,-1 4 0 0 0,3 3 0 0 0,-1 2 0 0 0,1 1 0 0 0,-1 0 0 0 0,1 3 0 0 0,-1 0 0 0 0,1 0 0 0 0,-1 0 0 0 0,1-2 0 0 0,-1 0 0 0 0,-2 1 0 0 0,1-2 0 0 0,-1 2 0 0 0,0 0 0 0 0,0-1 0 0 0,0 0 0 0 0,-1 2 0 0 0,1-2 0 0 0,0 1 0 0 0,-1 0 0 0 0,-1-3 0 0 0,-1-6 0 0 0,-1-5 0 0 0,-1-5 0 0 0,-2 0 0 0 0,-2-2 0 0 0,1-1 0 0 0,-2 1 0 0 0,-1 1 0 0 0,-1 1 0 0 0,-2 3 0 0 0,-2 2 0 0 0,-1 1 0 0 0,-2 2 0 0 0,2-1 0 0 0,3-4 0 0 0,0 0 0 0 0,3-2 0 0 0,-2 1 0 0 0,2-1 0 0 0,1-2 0 0 0,0 1 0 0 0,0 0 0 0 0,1-2 0 0 0,1-1 0 0 0,1-1 0 0 0,1-1 0 0 0,1 5 0 0 0,0 6 0 0 0,0 6 0 0 0,3 3 0 0 0,1 2 0 0 0,-1 3 0 0 0,2-1 0 0 0,0 1 0 0 0,0 0 0 0 0,0 0 0 0 0,1-1 0 0 0,-2 0 0 0 0,1 0 0 0 0,0-1 0 0 0,0 2 0 0 0,0 0 0 0 0,0 2 0 0 0,2-2 0 0 0,-1 0 0 0 0,1-2 0 0 0,0 0 0 0 0,1 1 0 0 0,1 1 0 0 0,0 1 0 0 0,0-1 0 0 0,-1 0 0 0 0,1-2 0 0 0,-2 0 0 0 0,1-2 0 0 0,-1 1 0 0 0,1-1 0 0 0,-2 1 0 0 0,2-2 0 0 0,-1 2 0 0 0,1-2 0 0 0,1 0 0 0 0,2-3 0 0 0,1-1 0 0 0,0-3 0 0 0,-4-5 0 0 0,-2-3 0 0 0,-3-3 0 0 0,-1-1 0 0 0,-2-2 0 0 0,0 0 0 0 0,0 0 0 0 0,-1-1 0 0 0,1 1 0 0 0,-1 0 0 0 0,-1 3 0 0 0,-2 5 0 0 0,1 7 0 0 0,0 6 0 0 0,2 4 0 0 0,-1 3 0 0 0,2 2 0 0 0,0 1 0 0 0,0 0 0 0 0,2-3 0 0 0,2-1 0 0 0,2-2 0 0 0,2-3 0 0 0,3-3 0 0 0,1-2 0 0 0,2-2 0 0 0,1 0 0 0 0,0 0 0 0 0,-2 2 0 0 0,-2 1 0 0 0,-1 2 0 0 0,-4 3 0 0 0,-2 2 0 0 0,-2 3 0 0 0,-1 1 0 0 0,-3-2 0 0 0,-2 0 0 0 0,-2-3 0 0 0,-1 0 0 0 0,2 1 0 0 0,-1-1 0 0 0,0 0 0 0 0,-1-1 0 0 0,-2-2 0 0 0,0 0 0 0 0,0-1 0 0 0,1 2 0 0 0,0-1 0 0 0,-2 1 0 0 0,-1 0 0 0 0,0 0 0 0 0,1 0 0 0 0,2 1 0 0 0,-1-1 0 0 0,1 1 0 0 0,0-1 0 0 0,-1-2 0 0 0,1 1 0 0 0,-1-1 0 0 0,1-3 0 0 0,2-5 0 0 0,5-4 0 0 0,2-4 0 0 0,3-2 0 0 0,2-1 0 0 0,1 1 0 0 0,1 1 0 0 0,0 0 0 0 0,2-1 0 0 0,-1-1 0 0 0,1 3 0 0 0,1 0 0 0 0,0 0 0 0 0,0-1 0 0 0,-1 2 0 0 0,-3 2 0 0 0,-7 3 0 0 0,-2 4 0 0 0,-4 3 0 0 0,-3 3 0 0 0,-3 1 0 0 0,1 2 0 0 0,0 0 0 0 0,1 0 0 0 0,1 0 0 0 0,-1 0 0 0 0,-2-1 0 0 0,2 1 0 0 0,0-1 0 0 0,-1 1 0 0 0,-1 1 0 0 0,-1 0 0 0 0,2 0 0 0 0,0-1 0 0 0,2 0 0 0 0,0 0 0 0 0,2 0 0 0 0,-1-2 0 0 0,1 2 0 0 0,2 1 0 0 0,-1 0 0 0 0,1 0 0 0 0,1 1 0 0 0,-1 0 0 0 0,0-1 0 0 0,1 2 0 0 0,-1-2 0 0 0,-1 1 0 0 0,2 0 0 0 0,2 2 0 0 0,-3-2 0 0 0,3-2 0 0 0,5-3 0 0 0,3-1 0 0 0,1-5 0 0 0,3-2 0 0 0,0-1 0 0 0,0-1 0 0 0,1-1 0 0 0,0-1 0 0 0,1 0 0 0 0,-1-1 0 0 0,-1 1 0 0 0,1 2 0 0 0,-1-1 0 0 0,-1 0 0 0 0,-3 4 0 0 0,-3 5 0 0 0,-5 2 0 0 0,-2 2 0 0 0,0 3 0 0 0,-2-1 0 0 0,0 2 0 0 0,-1-3 0 0 0,0 1 0 0 0,-1-1 0 0 0,1 0 0 0 0,-1-1 0 0 0,1 1 0 0 0,1 1 0 0 0,0 0 0 0 0,1 0 0 0 0,-2-1 0 0 0,1 0 0 0 0,-1-1 0 0 0,0 1 0 0 0,-1-1 0 0 0,1 1 0 0 0,0-2 0 0 0,0 2 0 0 0,1 1 0 0 0,0 0 0 0 0,1 0 0 0 0,-2-1 0 0 0,1 0 0 0 0,4 0 0 0 0,4-3 0 0 0,5-1 0 0 0,1-5 0 0 0,1-1 0 0 0,0-1 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6T06:18:00.80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7288 6634 16383 0 0,'-3'0'0'0'0,"0"3"0"0"0,0 3 0 0 0,0 3 0 0 0,1 2 0 0 0,1 2 0 0 0,1 2 0 0 0,-3-3 0 0 0,0 0 0 0 0,0 0 0 0 0,0 1 0 0 0,2 0 0 0 0,0 1 0 0 0,0 0 0 0 0,1 0 0 0 0,0 1 0 0 0,-2-3 0 0 0,-4-3 0 0 0,-3-3 0 0 0,-2-3 0 0 0,-2-1 0 0 0,-2-2 0 0 0,3-3 0 0 0,0-1 0 0 0,2-2 0 0 0,1-1 0 0 0,1 0 0 0 0,3-3 0 0 0,-1 1 0 0 0,1-1 0 0 0,1-1 0 0 0,1 0 0 0 0,2-3 0 0 0,0 1 0 0 0,1-2 0 0 0,0 1 0 0 0,0-1 0 0 0,1 0 0 0 0,-1 0 0 0 0,0 5 0 0 0,0 7 0 0 0,0 6 0 0 0,0 6 0 0 0,0 3 0 0 0,0-3 0 0 0,0-5 0 0 0,0-6 0 0 0,0-5 0 0 0,3-4 0 0 0,0-3 0 0 0,0 0 0 0 0,0-2 0 0 0,-2 0 0 0 0,1 1 0 0 0,-2-1 0 0 0,0 1 0 0 0,0 0 0 0 0,0 5 0 0 0,0 7 0 0 0,0 6 0 0 0,0 6 0 0 0,0 3 0 0 0,0 2 0 0 0,0 1 0 0 0,0 1 0 0 0,0 0 0 0 0,-3-3 0 0 0,0-1 0 0 0,0 0 0 0 0,0 1 0 0 0,2 0 0 0 0,-1 0 0 0 0,-1-1 0 0 0,-3-4 0 0 0,-3-2 0 0 0,0-5 0 0 0,2-6 0 0 0,-1-1 0 0 0,2-2 0 0 0,1-3 0 0 0,-1 1 0 0 0,1 0 0 0 0,1-2 0 0 0,1 0 0 0 0,1-1 0 0 0,1-1 0 0 0,1-1 0 0 0,0 1 0 0 0,0-1 0 0 0,1 0 0 0 0,-1 0 0 0 0,0 1 0 0 0,0-1 0 0 0,3 3 0 0 0,0 5 0 0 0,3 5 0 0 0,-1 4 0 0 0,3 3 0 0 0,-1 2 0 0 0,1 1 0 0 0,-1 0 0 0 0,1 3 0 0 0,-1 0 0 0 0,1 0 0 0 0,-1 0 0 0 0,1-2 0 0 0,-1 0 0 0 0,-2 1 0 0 0,1-2 0 0 0,-1 2 0 0 0,0 0 0 0 0,0-1 0 0 0,0 0 0 0 0,-1 2 0 0 0,1-2 0 0 0,0 1 0 0 0,-1 0 0 0 0,-1-3 0 0 0,-1-6 0 0 0,-1-5 0 0 0,-1-5 0 0 0,-2 0 0 0 0,-2-2 0 0 0,1-1 0 0 0,-2 1 0 0 0,-1 1 0 0 0,-1 1 0 0 0,-2 3 0 0 0,-2 2 0 0 0,-1 1 0 0 0,-2 2 0 0 0,2-1 0 0 0,3-4 0 0 0,0 0 0 0 0,3-2 0 0 0,-2 1 0 0 0,2-1 0 0 0,1-2 0 0 0,0 1 0 0 0,0 0 0 0 0,1-2 0 0 0,1-1 0 0 0,1-1 0 0 0,1-1 0 0 0,1 5 0 0 0,0 6 0 0 0,0 6 0 0 0,3 3 0 0 0,1 2 0 0 0,-1 3 0 0 0,2-1 0 0 0,0 1 0 0 0,0 0 0 0 0,0 0 0 0 0,1-1 0 0 0,-2 0 0 0 0,1 0 0 0 0,0-1 0 0 0,0 2 0 0 0,0 0 0 0 0,0 2 0 0 0,2-2 0 0 0,-1 0 0 0 0,1-2 0 0 0,0 0 0 0 0,1 1 0 0 0,1 1 0 0 0,0 1 0 0 0,0-1 0 0 0,-1 0 0 0 0,1-2 0 0 0,-2 0 0 0 0,1-2 0 0 0,-1 1 0 0 0,1-1 0 0 0,-2 1 0 0 0,2-2 0 0 0,-1 2 0 0 0,1-2 0 0 0,1 0 0 0 0,2-3 0 0 0,1-1 0 0 0,0-3 0 0 0,-4-5 0 0 0,-2-3 0 0 0,-3-3 0 0 0,-1-1 0 0 0,-2-2 0 0 0,0 0 0 0 0,0 0 0 0 0,-1-1 0 0 0,1 1 0 0 0,-1 0 0 0 0,-1 3 0 0 0,-2 5 0 0 0,1 7 0 0 0,0 6 0 0 0,2 4 0 0 0,-1 3 0 0 0,2 2 0 0 0,0 1 0 0 0,0 0 0 0 0,2-3 0 0 0,2-1 0 0 0,2-2 0 0 0,2-3 0 0 0,3-3 0 0 0,1-2 0 0 0,2-2 0 0 0,1 0 0 0 0,0 0 0 0 0,-2 2 0 0 0,-2 1 0 0 0,-1 2 0 0 0,-4 3 0 0 0,-2 2 0 0 0,-2 3 0 0 0,-1 1 0 0 0,-3-2 0 0 0,-2 0 0 0 0,-2-3 0 0 0,-1 0 0 0 0,2 1 0 0 0,-1-1 0 0 0,0 0 0 0 0,-1-1 0 0 0,-2-2 0 0 0,0 0 0 0 0,0-1 0 0 0,1 2 0 0 0,0-1 0 0 0,-2 1 0 0 0,-1 0 0 0 0,0 0 0 0 0,1 0 0 0 0,2 1 0 0 0,-1-1 0 0 0,1 1 0 0 0,0-1 0 0 0,-1-2 0 0 0,1 1 0 0 0,-1-1 0 0 0,1-3 0 0 0,2-5 0 0 0,5-4 0 0 0,2-4 0 0 0,3-2 0 0 0,2-1 0 0 0,1 1 0 0 0,1 1 0 0 0,0 0 0 0 0,2-1 0 0 0,-1-1 0 0 0,1 3 0 0 0,1 0 0 0 0,0 0 0 0 0,0-1 0 0 0,-1 2 0 0 0,-3 2 0 0 0,-7 3 0 0 0,-2 4 0 0 0,-4 3 0 0 0,-3 3 0 0 0,-3 1 0 0 0,1 2 0 0 0,0 0 0 0 0,1 0 0 0 0,1 0 0 0 0,-1 0 0 0 0,-2-1 0 0 0,2 1 0 0 0,0-1 0 0 0,-1 1 0 0 0,-1 1 0 0 0,-1 0 0 0 0,2 0 0 0 0,0-1 0 0 0,2 0 0 0 0,0 0 0 0 0,2 0 0 0 0,-1-2 0 0 0,1 2 0 0 0,2 1 0 0 0,-1 0 0 0 0,1 0 0 0 0,1 1 0 0 0,-1 0 0 0 0,0-1 0 0 0,1 2 0 0 0,-1-2 0 0 0,-1 1 0 0 0,2 0 0 0 0,2 2 0 0 0,-3-2 0 0 0,3-2 0 0 0,5-3 0 0 0,3-1 0 0 0,1-5 0 0 0,3-2 0 0 0,0-1 0 0 0,0-1 0 0 0,1-1 0 0 0,0-1 0 0 0,1 0 0 0 0,-1-1 0 0 0,-1 1 0 0 0,1 2 0 0 0,-1-1 0 0 0,-1 0 0 0 0,-3 4 0 0 0,-3 5 0 0 0,-5 2 0 0 0,-2 2 0 0 0,0 3 0 0 0,-2-1 0 0 0,0 2 0 0 0,-1-3 0 0 0,0 1 0 0 0,-1-1 0 0 0,1 0 0 0 0,-1-1 0 0 0,1 1 0 0 0,1 1 0 0 0,0 0 0 0 0,1 0 0 0 0,-2-1 0 0 0,1 0 0 0 0,-1-1 0 0 0,0 1 0 0 0,-1-1 0 0 0,1 1 0 0 0,0-2 0 0 0,0 2 0 0 0,1 1 0 0 0,0 0 0 0 0,1 0 0 0 0,-2-1 0 0 0,1 0 0 0 0,4 0 0 0 0,4-3 0 0 0,5-1 0 0 0,1-5 0 0 0,1-1 0 0 0,0-1 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6T06:18:00.80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7288 6634 16383 0 0,'-3'0'0'0'0,"0"3"0"0"0,0 3 0 0 0,0 3 0 0 0,1 2 0 0 0,1 2 0 0 0,1 2 0 0 0,-3-3 0 0 0,0 0 0 0 0,0 0 0 0 0,0 1 0 0 0,2 0 0 0 0,0 1 0 0 0,0 0 0 0 0,1 0 0 0 0,0 1 0 0 0,-2-3 0 0 0,-4-3 0 0 0,-3-3 0 0 0,-2-3 0 0 0,-2-1 0 0 0,-2-2 0 0 0,3-3 0 0 0,0-1 0 0 0,2-2 0 0 0,1-1 0 0 0,1 0 0 0 0,3-3 0 0 0,-1 1 0 0 0,1-1 0 0 0,1-1 0 0 0,1 0 0 0 0,2-3 0 0 0,0 1 0 0 0,1-2 0 0 0,0 1 0 0 0,0-1 0 0 0,1 0 0 0 0,-1 0 0 0 0,0 5 0 0 0,0 7 0 0 0,0 6 0 0 0,0 6 0 0 0,0 3 0 0 0,0-3 0 0 0,0-5 0 0 0,0-6 0 0 0,0-5 0 0 0,3-4 0 0 0,0-3 0 0 0,0 0 0 0 0,0-2 0 0 0,-2 0 0 0 0,1 1 0 0 0,-2-1 0 0 0,0 1 0 0 0,0 0 0 0 0,0 5 0 0 0,0 7 0 0 0,0 6 0 0 0,0 6 0 0 0,0 3 0 0 0,0 2 0 0 0,0 1 0 0 0,0 1 0 0 0,0 0 0 0 0,-3-3 0 0 0,0-1 0 0 0,0 0 0 0 0,0 1 0 0 0,2 0 0 0 0,-1 0 0 0 0,-1-1 0 0 0,-3-4 0 0 0,-3-2 0 0 0,0-5 0 0 0,2-6 0 0 0,-1-1 0 0 0,2-2 0 0 0,1-3 0 0 0,-1 1 0 0 0,1 0 0 0 0,1-2 0 0 0,1 0 0 0 0,1-1 0 0 0,1-1 0 0 0,1-1 0 0 0,0 1 0 0 0,0-1 0 0 0,1 0 0 0 0,-1 0 0 0 0,0 1 0 0 0,0-1 0 0 0,3 3 0 0 0,0 5 0 0 0,3 5 0 0 0,-1 4 0 0 0,3 3 0 0 0,-1 2 0 0 0,1 1 0 0 0,-1 0 0 0 0,1 3 0 0 0,-1 0 0 0 0,1 0 0 0 0,-1 0 0 0 0,1-2 0 0 0,-1 0 0 0 0,-2 1 0 0 0,1-2 0 0 0,-1 2 0 0 0,0 0 0 0 0,0-1 0 0 0,0 0 0 0 0,-1 2 0 0 0,1-2 0 0 0,0 1 0 0 0,-1 0 0 0 0,-1-3 0 0 0,-1-6 0 0 0,-1-5 0 0 0,-1-5 0 0 0,-2 0 0 0 0,-2-2 0 0 0,1-1 0 0 0,-2 1 0 0 0,-1 1 0 0 0,-1 1 0 0 0,-2 3 0 0 0,-2 2 0 0 0,-1 1 0 0 0,-2 2 0 0 0,2-1 0 0 0,3-4 0 0 0,0 0 0 0 0,3-2 0 0 0,-2 1 0 0 0,2-1 0 0 0,1-2 0 0 0,0 1 0 0 0,0 0 0 0 0,1-2 0 0 0,1-1 0 0 0,1-1 0 0 0,1-1 0 0 0,1 5 0 0 0,0 6 0 0 0,0 6 0 0 0,3 3 0 0 0,1 2 0 0 0,-1 3 0 0 0,2-1 0 0 0,0 1 0 0 0,0 0 0 0 0,0 0 0 0 0,1-1 0 0 0,-2 0 0 0 0,1 0 0 0 0,0-1 0 0 0,0 2 0 0 0,0 0 0 0 0,0 2 0 0 0,2-2 0 0 0,-1 0 0 0 0,1-2 0 0 0,0 0 0 0 0,1 1 0 0 0,1 1 0 0 0,0 1 0 0 0,0-1 0 0 0,-1 0 0 0 0,1-2 0 0 0,-2 0 0 0 0,1-2 0 0 0,-1 1 0 0 0,1-1 0 0 0,-2 1 0 0 0,2-2 0 0 0,-1 2 0 0 0,1-2 0 0 0,1 0 0 0 0,2-3 0 0 0,1-1 0 0 0,0-3 0 0 0,-4-5 0 0 0,-2-3 0 0 0,-3-3 0 0 0,-1-1 0 0 0,-2-2 0 0 0,0 0 0 0 0,0 0 0 0 0,-1-1 0 0 0,1 1 0 0 0,-1 0 0 0 0,-1 3 0 0 0,-2 5 0 0 0,1 7 0 0 0,0 6 0 0 0,2 4 0 0 0,-1 3 0 0 0,2 2 0 0 0,0 1 0 0 0,0 0 0 0 0,2-3 0 0 0,2-1 0 0 0,2-2 0 0 0,2-3 0 0 0,3-3 0 0 0,1-2 0 0 0,2-2 0 0 0,1 0 0 0 0,0 0 0 0 0,-2 2 0 0 0,-2 1 0 0 0,-1 2 0 0 0,-4 3 0 0 0,-2 2 0 0 0,-2 3 0 0 0,-1 1 0 0 0,-3-2 0 0 0,-2 0 0 0 0,-2-3 0 0 0,-1 0 0 0 0,2 1 0 0 0,-1-1 0 0 0,0 0 0 0 0,-1-1 0 0 0,-2-2 0 0 0,0 0 0 0 0,0-1 0 0 0,1 2 0 0 0,0-1 0 0 0,-2 1 0 0 0,-1 0 0 0 0,0 0 0 0 0,1 0 0 0 0,2 1 0 0 0,-1-1 0 0 0,1 1 0 0 0,0-1 0 0 0,-1-2 0 0 0,1 1 0 0 0,-1-1 0 0 0,1-3 0 0 0,2-5 0 0 0,5-4 0 0 0,2-4 0 0 0,3-2 0 0 0,2-1 0 0 0,1 1 0 0 0,1 1 0 0 0,0 0 0 0 0,2-1 0 0 0,-1-1 0 0 0,1 3 0 0 0,1 0 0 0 0,0 0 0 0 0,0-1 0 0 0,-1 2 0 0 0,-3 2 0 0 0,-7 3 0 0 0,-2 4 0 0 0,-4 3 0 0 0,-3 3 0 0 0,-3 1 0 0 0,1 2 0 0 0,0 0 0 0 0,1 0 0 0 0,1 0 0 0 0,-1 0 0 0 0,-2-1 0 0 0,2 1 0 0 0,0-1 0 0 0,-1 1 0 0 0,-1 1 0 0 0,-1 0 0 0 0,2 0 0 0 0,0-1 0 0 0,2 0 0 0 0,0 0 0 0 0,2 0 0 0 0,-1-2 0 0 0,1 2 0 0 0,2 1 0 0 0,-1 0 0 0 0,1 0 0 0 0,1 1 0 0 0,-1 0 0 0 0,0-1 0 0 0,1 2 0 0 0,-1-2 0 0 0,-1 1 0 0 0,2 0 0 0 0,2 2 0 0 0,-3-2 0 0 0,3-2 0 0 0,5-3 0 0 0,3-1 0 0 0,1-5 0 0 0,3-2 0 0 0,0-1 0 0 0,0-1 0 0 0,1-1 0 0 0,0-1 0 0 0,1 0 0 0 0,-1-1 0 0 0,-1 1 0 0 0,1 2 0 0 0,-1-1 0 0 0,-1 0 0 0 0,-3 4 0 0 0,-3 5 0 0 0,-5 2 0 0 0,-2 2 0 0 0,0 3 0 0 0,-2-1 0 0 0,0 2 0 0 0,-1-3 0 0 0,0 1 0 0 0,-1-1 0 0 0,1 0 0 0 0,-1-1 0 0 0,1 1 0 0 0,1 1 0 0 0,0 0 0 0 0,1 0 0 0 0,-2-1 0 0 0,1 0 0 0 0,-1-1 0 0 0,0 1 0 0 0,-1-1 0 0 0,1 1 0 0 0,0-2 0 0 0,0 2 0 0 0,1 1 0 0 0,0 0 0 0 0,1 0 0 0 0,-2-1 0 0 0,1 0 0 0 0,4 0 0 0 0,4-3 0 0 0,5-1 0 0 0,1-5 0 0 0,1-1 0 0 0,0-1 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6T06:14:17.81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7288 6634 16383 0 0,'-3'0'0'0'0,"0"3"0"0"0,0 3 0 0 0,0 3 0 0 0,1 2 0 0 0,1 2 0 0 0,1 2 0 0 0,-3-3 0 0 0,0 0 0 0 0,0 0 0 0 0,0 1 0 0 0,2 0 0 0 0,0 1 0 0 0,0 0 0 0 0,1 0 0 0 0,0 1 0 0 0,-2-3 0 0 0,-4-3 0 0 0,-3-3 0 0 0,-2-3 0 0 0,-2-1 0 0 0,-2-2 0 0 0,3-3 0 0 0,0-1 0 0 0,2-2 0 0 0,1-1 0 0 0,1 0 0 0 0,3-3 0 0 0,-1 1 0 0 0,1-1 0 0 0,1-1 0 0 0,1 0 0 0 0,2-3 0 0 0,0 1 0 0 0,1-2 0 0 0,0 1 0 0 0,0-1 0 0 0,1 0 0 0 0,-1 0 0 0 0,0 5 0 0 0,0 7 0 0 0,0 6 0 0 0,0 6 0 0 0,0 3 0 0 0,0-3 0 0 0,0-5 0 0 0,0-6 0 0 0,0-5 0 0 0,3-4 0 0 0,0-3 0 0 0,0 0 0 0 0,0-2 0 0 0,-2 0 0 0 0,1 1 0 0 0,-2-1 0 0 0,0 1 0 0 0,0 0 0 0 0,0 5 0 0 0,0 7 0 0 0,0 6 0 0 0,0 6 0 0 0,0 3 0 0 0,0 2 0 0 0,0 1 0 0 0,0 1 0 0 0,0 0 0 0 0,-3-3 0 0 0,0-1 0 0 0,0 0 0 0 0,0 1 0 0 0,2 0 0 0 0,-1 0 0 0 0,-1-1 0 0 0,-3-4 0 0 0,-3-2 0 0 0,0-5 0 0 0,2-6 0 0 0,-1-1 0 0 0,2-2 0 0 0,1-3 0 0 0,-1 1 0 0 0,1 0 0 0 0,1-2 0 0 0,1 0 0 0 0,1-1 0 0 0,1-1 0 0 0,1-1 0 0 0,0 1 0 0 0,0-1 0 0 0,1 0 0 0 0,-1 0 0 0 0,0 1 0 0 0,0-1 0 0 0,3 3 0 0 0,0 5 0 0 0,3 5 0 0 0,-1 4 0 0 0,3 3 0 0 0,-1 2 0 0 0,1 1 0 0 0,-1 0 0 0 0,1 3 0 0 0,-1 0 0 0 0,1 0 0 0 0,-1 0 0 0 0,1-2 0 0 0,-1 0 0 0 0,-2 1 0 0 0,1-2 0 0 0,-1 2 0 0 0,0 0 0 0 0,0-1 0 0 0,0 0 0 0 0,-1 2 0 0 0,1-2 0 0 0,0 1 0 0 0,-1 0 0 0 0,-1-3 0 0 0,-1-6 0 0 0,-1-5 0 0 0,-1-5 0 0 0,-2 0 0 0 0,-2-2 0 0 0,1-1 0 0 0,-2 1 0 0 0,-1 1 0 0 0,-1 1 0 0 0,-2 3 0 0 0,-2 2 0 0 0,-1 1 0 0 0,-2 2 0 0 0,2-1 0 0 0,3-4 0 0 0,0 0 0 0 0,3-2 0 0 0,-2 1 0 0 0,2-1 0 0 0,1-2 0 0 0,0 1 0 0 0,0 0 0 0 0,1-2 0 0 0,1-1 0 0 0,1-1 0 0 0,1-1 0 0 0,1 5 0 0 0,0 6 0 0 0,0 6 0 0 0,3 3 0 0 0,1 2 0 0 0,-1 3 0 0 0,2-1 0 0 0,0 1 0 0 0,0 0 0 0 0,0 0 0 0 0,1-1 0 0 0,-2 0 0 0 0,1 0 0 0 0,0-1 0 0 0,0 2 0 0 0,0 0 0 0 0,0 2 0 0 0,2-2 0 0 0,-1 0 0 0 0,1-2 0 0 0,0 0 0 0 0,1 1 0 0 0,1 1 0 0 0,0 1 0 0 0,0-1 0 0 0,-1 0 0 0 0,1-2 0 0 0,-2 0 0 0 0,1-2 0 0 0,-1 1 0 0 0,1-1 0 0 0,-2 1 0 0 0,2-2 0 0 0,-1 2 0 0 0,1-2 0 0 0,1 0 0 0 0,2-3 0 0 0,1-1 0 0 0,0-3 0 0 0,-4-5 0 0 0,-2-3 0 0 0,-3-3 0 0 0,-1-1 0 0 0,-2-2 0 0 0,0 0 0 0 0,0 0 0 0 0,-1-1 0 0 0,1 1 0 0 0,-1 0 0 0 0,-1 3 0 0 0,-2 5 0 0 0,1 7 0 0 0,0 6 0 0 0,2 4 0 0 0,-1 3 0 0 0,2 2 0 0 0,0 1 0 0 0,0 0 0 0 0,2-3 0 0 0,2-1 0 0 0,2-2 0 0 0,2-3 0 0 0,3-3 0 0 0,1-2 0 0 0,2-2 0 0 0,1 0 0 0 0,0 0 0 0 0,-2 2 0 0 0,-2 1 0 0 0,-1 2 0 0 0,-4 3 0 0 0,-2 2 0 0 0,-2 3 0 0 0,-1 1 0 0 0,-3-2 0 0 0,-2 0 0 0 0,-2-3 0 0 0,-1 0 0 0 0,2 1 0 0 0,-1-1 0 0 0,0 0 0 0 0,-1-1 0 0 0,-2-2 0 0 0,0 0 0 0 0,0-1 0 0 0,1 2 0 0 0,0-1 0 0 0,-2 1 0 0 0,-1 0 0 0 0,0 0 0 0 0,1 0 0 0 0,2 1 0 0 0,-1-1 0 0 0,1 1 0 0 0,0-1 0 0 0,-1-2 0 0 0,1 1 0 0 0,-1-1 0 0 0,1-3 0 0 0,2-5 0 0 0,5-4 0 0 0,2-4 0 0 0,3-2 0 0 0,2-1 0 0 0,1 1 0 0 0,1 1 0 0 0,0 0 0 0 0,2-1 0 0 0,-1-1 0 0 0,1 3 0 0 0,1 0 0 0 0,0 0 0 0 0,0-1 0 0 0,-1 2 0 0 0,-3 2 0 0 0,-7 3 0 0 0,-2 4 0 0 0,-4 3 0 0 0,-3 3 0 0 0,-3 1 0 0 0,1 2 0 0 0,0 0 0 0 0,1 0 0 0 0,1 0 0 0 0,-1 0 0 0 0,-2-1 0 0 0,2 1 0 0 0,0-1 0 0 0,-1 1 0 0 0,-1 1 0 0 0,-1 0 0 0 0,2 0 0 0 0,0-1 0 0 0,2 0 0 0 0,0 0 0 0 0,2 0 0 0 0,-1-2 0 0 0,1 2 0 0 0,2 1 0 0 0,-1 0 0 0 0,1 0 0 0 0,1 1 0 0 0,-1 0 0 0 0,0-1 0 0 0,1 2 0 0 0,-1-2 0 0 0,-1 1 0 0 0,2 0 0 0 0,2 2 0 0 0,-3-2 0 0 0,3-2 0 0 0,5-3 0 0 0,3-1 0 0 0,1-5 0 0 0,3-2 0 0 0,0-1 0 0 0,0-1 0 0 0,1-1 0 0 0,0-1 0 0 0,1 0 0 0 0,-1-1 0 0 0,-1 1 0 0 0,1 2 0 0 0,-1-1 0 0 0,-1 0 0 0 0,-3 4 0 0 0,-3 5 0 0 0,-5 2 0 0 0,-2 2 0 0 0,0 3 0 0 0,-2-1 0 0 0,0 2 0 0 0,-1-3 0 0 0,0 1 0 0 0,-1-1 0 0 0,1 0 0 0 0,-1-1 0 0 0,1 1 0 0 0,1 1 0 0 0,0 0 0 0 0,1 0 0 0 0,-2-1 0 0 0,1 0 0 0 0,-1-1 0 0 0,0 1 0 0 0,-1-1 0 0 0,1 1 0 0 0,0-2 0 0 0,0 2 0 0 0,1 1 0 0 0,0 0 0 0 0,1 0 0 0 0,-2-1 0 0 0,1 0 0 0 0,4 0 0 0 0,4-3 0 0 0,5-1 0 0 0,1-5 0 0 0,1-1 0 0 0,0-1 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6T06:14:17.81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7288 6634 16383 0 0,'-3'0'0'0'0,"0"3"0"0"0,0 3 0 0 0,0 3 0 0 0,1 2 0 0 0,1 2 0 0 0,1 2 0 0 0,-3-3 0 0 0,0 0 0 0 0,0 0 0 0 0,0 1 0 0 0,2 0 0 0 0,0 1 0 0 0,0 0 0 0 0,1 0 0 0 0,0 1 0 0 0,-2-3 0 0 0,-4-3 0 0 0,-3-3 0 0 0,-2-3 0 0 0,-2-1 0 0 0,-2-2 0 0 0,3-3 0 0 0,0-1 0 0 0,2-2 0 0 0,1-1 0 0 0,1 0 0 0 0,3-3 0 0 0,-1 1 0 0 0,1-1 0 0 0,1-1 0 0 0,1 0 0 0 0,2-3 0 0 0,0 1 0 0 0,1-2 0 0 0,0 1 0 0 0,0-1 0 0 0,1 0 0 0 0,-1 0 0 0 0,0 5 0 0 0,0 7 0 0 0,0 6 0 0 0,0 6 0 0 0,0 3 0 0 0,0-3 0 0 0,0-5 0 0 0,0-6 0 0 0,0-5 0 0 0,3-4 0 0 0,0-3 0 0 0,0 0 0 0 0,0-2 0 0 0,-2 0 0 0 0,1 1 0 0 0,-2-1 0 0 0,0 1 0 0 0,0 0 0 0 0,0 5 0 0 0,0 7 0 0 0,0 6 0 0 0,0 6 0 0 0,0 3 0 0 0,0 2 0 0 0,0 1 0 0 0,0 1 0 0 0,0 0 0 0 0,-3-3 0 0 0,0-1 0 0 0,0 0 0 0 0,0 1 0 0 0,2 0 0 0 0,-1 0 0 0 0,-1-1 0 0 0,-3-4 0 0 0,-3-2 0 0 0,0-5 0 0 0,2-6 0 0 0,-1-1 0 0 0,2-2 0 0 0,1-3 0 0 0,-1 1 0 0 0,1 0 0 0 0,1-2 0 0 0,1 0 0 0 0,1-1 0 0 0,1-1 0 0 0,1-1 0 0 0,0 1 0 0 0,0-1 0 0 0,1 0 0 0 0,-1 0 0 0 0,0 1 0 0 0,0-1 0 0 0,3 3 0 0 0,0 5 0 0 0,3 5 0 0 0,-1 4 0 0 0,3 3 0 0 0,-1 2 0 0 0,1 1 0 0 0,-1 0 0 0 0,1 3 0 0 0,-1 0 0 0 0,1 0 0 0 0,-1 0 0 0 0,1-2 0 0 0,-1 0 0 0 0,-2 1 0 0 0,1-2 0 0 0,-1 2 0 0 0,0 0 0 0 0,0-1 0 0 0,0 0 0 0 0,-1 2 0 0 0,1-2 0 0 0,0 1 0 0 0,-1 0 0 0 0,-1-3 0 0 0,-1-6 0 0 0,-1-5 0 0 0,-1-5 0 0 0,-2 0 0 0 0,-2-2 0 0 0,1-1 0 0 0,-2 1 0 0 0,-1 1 0 0 0,-1 1 0 0 0,-2 3 0 0 0,-2 2 0 0 0,-1 1 0 0 0,-2 2 0 0 0,2-1 0 0 0,3-4 0 0 0,0 0 0 0 0,3-2 0 0 0,-2 1 0 0 0,2-1 0 0 0,1-2 0 0 0,0 1 0 0 0,0 0 0 0 0,1-2 0 0 0,1-1 0 0 0,1-1 0 0 0,1-1 0 0 0,1 5 0 0 0,0 6 0 0 0,0 6 0 0 0,3 3 0 0 0,1 2 0 0 0,-1 3 0 0 0,2-1 0 0 0,0 1 0 0 0,0 0 0 0 0,0 0 0 0 0,1-1 0 0 0,-2 0 0 0 0,1 0 0 0 0,0-1 0 0 0,0 2 0 0 0,0 0 0 0 0,0 2 0 0 0,2-2 0 0 0,-1 0 0 0 0,1-2 0 0 0,0 0 0 0 0,1 1 0 0 0,1 1 0 0 0,0 1 0 0 0,0-1 0 0 0,-1 0 0 0 0,1-2 0 0 0,-2 0 0 0 0,1-2 0 0 0,-1 1 0 0 0,1-1 0 0 0,-2 1 0 0 0,2-2 0 0 0,-1 2 0 0 0,1-2 0 0 0,1 0 0 0 0,2-3 0 0 0,1-1 0 0 0,0-3 0 0 0,-4-5 0 0 0,-2-3 0 0 0,-3-3 0 0 0,-1-1 0 0 0,-2-2 0 0 0,0 0 0 0 0,0 0 0 0 0,-1-1 0 0 0,1 1 0 0 0,-1 0 0 0 0,-1 3 0 0 0,-2 5 0 0 0,1 7 0 0 0,0 6 0 0 0,2 4 0 0 0,-1 3 0 0 0,2 2 0 0 0,0 1 0 0 0,0 0 0 0 0,2-3 0 0 0,2-1 0 0 0,2-2 0 0 0,2-3 0 0 0,3-3 0 0 0,1-2 0 0 0,2-2 0 0 0,1 0 0 0 0,0 0 0 0 0,-2 2 0 0 0,-2 1 0 0 0,-1 2 0 0 0,-4 3 0 0 0,-2 2 0 0 0,-2 3 0 0 0,-1 1 0 0 0,-3-2 0 0 0,-2 0 0 0 0,-2-3 0 0 0,-1 0 0 0 0,2 1 0 0 0,-1-1 0 0 0,0 0 0 0 0,-1-1 0 0 0,-2-2 0 0 0,0 0 0 0 0,0-1 0 0 0,1 2 0 0 0,0-1 0 0 0,-2 1 0 0 0,-1 0 0 0 0,0 0 0 0 0,1 0 0 0 0,2 1 0 0 0,-1-1 0 0 0,1 1 0 0 0,0-1 0 0 0,-1-2 0 0 0,1 1 0 0 0,-1-1 0 0 0,1-3 0 0 0,2-5 0 0 0,5-4 0 0 0,2-4 0 0 0,3-2 0 0 0,2-1 0 0 0,1 1 0 0 0,1 1 0 0 0,0 0 0 0 0,2-1 0 0 0,-1-1 0 0 0,1 3 0 0 0,1 0 0 0 0,0 0 0 0 0,0-1 0 0 0,-1 2 0 0 0,-3 2 0 0 0,-7 3 0 0 0,-2 4 0 0 0,-4 3 0 0 0,-3 3 0 0 0,-3 1 0 0 0,1 2 0 0 0,0 0 0 0 0,1 0 0 0 0,1 0 0 0 0,-1 0 0 0 0,-2-1 0 0 0,2 1 0 0 0,0-1 0 0 0,-1 1 0 0 0,-1 1 0 0 0,-1 0 0 0 0,2 0 0 0 0,0-1 0 0 0,2 0 0 0 0,0 0 0 0 0,2 0 0 0 0,-1-2 0 0 0,1 2 0 0 0,2 1 0 0 0,-1 0 0 0 0,1 0 0 0 0,1 1 0 0 0,-1 0 0 0 0,0-1 0 0 0,1 2 0 0 0,-1-2 0 0 0,-1 1 0 0 0,2 0 0 0 0,2 2 0 0 0,-3-2 0 0 0,3-2 0 0 0,5-3 0 0 0,3-1 0 0 0,1-5 0 0 0,3-2 0 0 0,0-1 0 0 0,0-1 0 0 0,1-1 0 0 0,0-1 0 0 0,1 0 0 0 0,-1-1 0 0 0,-1 1 0 0 0,1 2 0 0 0,-1-1 0 0 0,-1 0 0 0 0,-3 4 0 0 0,-3 5 0 0 0,-5 2 0 0 0,-2 2 0 0 0,0 3 0 0 0,-2-1 0 0 0,0 2 0 0 0,-1-3 0 0 0,0 1 0 0 0,-1-1 0 0 0,1 0 0 0 0,-1-1 0 0 0,1 1 0 0 0,1 1 0 0 0,0 0 0 0 0,1 0 0 0 0,-2-1 0 0 0,1 0 0 0 0,-1-1 0 0 0,0 1 0 0 0,-1-1 0 0 0,1 1 0 0 0,0-2 0 0 0,0 2 0 0 0,1 1 0 0 0,0 0 0 0 0,1 0 0 0 0,-2-1 0 0 0,1 0 0 0 0,4 0 0 0 0,4-3 0 0 0,5-1 0 0 0,1-5 0 0 0,1-1 0 0 0,0-1 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6T06:12:01.1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21776 7664 16383 0 0,'0'-4'0'0'0,"0"-6"0"0"0,0-7 0 0 0,0-3 0 0 0,-5 0 0 0 0,-1 0 0 0 0,-4 3 0 0 0,-1 0 0 0 0,2-2 0 0 0,-2 3 0 0 0,1-1 0 0 0,-3 3 0 0 0,2-1 0 0 0,-3 2 0 0 0,1-1 0 0 0,-1-3 0 0 0,2-3 0 0 0,-2 2 0 0 0,1 0 0 0 0,-1 2 0 0 0,1 0 0 0 0,4-2 0 0 0,-2 2 0 0 0,1 0 0 0 0,-2 2 0 0 0,1-2 0 0 0,-2 4 0 0 0,1-3 0 0 0,2-2 0 0 0,-1 2 0 0 0,1-1 0 0 0,2-3 0 0 0,-1 2 0 0 0,0 0 0 0 0,1-2 0 0 0,-1 2 0 0 0,0 0 0 0 0,1-3 0 0 0,-2 4 0 0 0,1-2 0 0 0,2-1 0 0 0,-3 3 0 0 0,1-2 0 0 0,1-1 0 0 0,3-2 0 0 0,2-2 0 0 0,-3 3 0 0 0,-1 0 0 0 0,1-1 0 0 0,2-1 0 0 0,-3 3 0 0 0,-1 0 0 0 0,1-1 0 0 0,3-1 0 0 0,1-3 0 0 0,-4 4 0 0 0,1 0 0 0 0,0 0 0 0 0,1-2 0 0 0,2-2 0 0 0,-3 4 0 0 0,-1 0 0 0 0,1 0 0 0 0,2-2 0 0 0,1-2 0 0 0,1 0 0 0 0,1-2 0 0 0,1 0 0 0 0,0-1 0 0 0,-4 5 0 0 0,-2 1 0 0 0,1 0 0 0 0,0-1 0 0 0,2-1 0 0 0,1-2 0 0 0,1 0 0 0 0,1-1 0 0 0,0-1 0 0 0,0 1 0 0 0,0-1 0 0 0,1 0 0 0 0,-1 1 0 0 0,0-1 0 0 0,0 1 0 0 0,0-1 0 0 0,0 1 0 0 0,0-1 0 0 0,0 1 0 0 0,0-1 0 0 0,0 1 0 0 0,0-1 0 0 0,0 1 0 0 0,0-1 0 0 0,0 1 0 0 0,0-1 0 0 0,0 1 0 0 0,0 0 0 0 0,0-1 0 0 0,0 1 0 0 0,0-1 0 0 0,4 5 0 0 0,2 2 0 0 0,0-1 0 0 0,-1-1 0 0 0,-2-1 0 0 0,4 3 0 0 0,0 1 0 0 0,-1-2 0 0 0,-2-1 0 0 0,4-1 0 0 0,0-2 0 0 0,-2 0 0 0 0,-1-1 0 0 0,-2-1 0 0 0,-1 0 0 0 0,3 5 0 0 0,1 1 0 0 0,0 0 0 0 0,-2-1 0 0 0,-1-1 0 0 0,-1-1 0 0 0,-1-2 0 0 0,3 5 0 0 0,2 0 0 0 0,0 0 0 0 0,-2-1 0 0 0,4 3 0 0 0,0 1 0 0 0,-2-2 0 0 0,-1-2 0 0 0,3 3 0 0 0,0 1 0 0 0,-2-2 0 0 0,-1-2 0 0 0,3 3 0 0 0,-1 1 0 0 0,0-2 0 0 0,-2-2 0 0 0,2 3 0 0 0,1 0 0 0 0,-2-1 0 0 0,3 3 0 0 0,0 0 0 0 0,-1-2 0 0 0,2-3 0 0 0,-1-1 0 0 0,-1-1 0 0 0,2 3 0 0 0,-1 0 0 0 0,-2 0 0 0 0,3-1 0 0 0,-1-2 0 0 0,-1 0 0 0 0,2 2 0 0 0,-1 2 0 0 0,-2-1 0 0 0,3 4 0 0 0,-1-1 0 0 0,-1-1 0 0 0,2 3 0 0 0,-1-1 0 0 0,-2-2 0 0 0,3 3 0 0 0,-1-1 0 0 0,3-2 0 0 0,-1-2 0 0 0,3 2 0 0 0,-2 0 0 0 0,-2-1 0 0 0,1 3 0 0 0,-1-1 0 0 0,2 4 0 0 0,0-2 0 0 0,1 3 0 0 0,4 4 0 0 0,-2-2 0 0 0,2 2 0 0 0,2 1 0 0 0,2 3 0 0 0,-2-2 0 0 0,0 0 0 0 0,2 0 0 0 0,-4-2 0 0 0,1 1 0 0 0,1 0 0 0 0,2-1 0 0 0,2-1 0 0 0,2 3 0 0 0,-4-3 0 0 0,-1 0 0 0 0,1 3 0 0 0,2 2 0 0 0,-4-3 0 0 0,-1 0 0 0 0,2 2 0 0 0,2 1 0 0 0,-3-2 0 0 0,-1-1 0 0 0,2 2 0 0 0,-3-3 0 0 0,1 0 0 0 0,1 1 0 0 0,2 3 0 0 0,-2-3 0 0 0,-1 0 0 0 0,2 2 0 0 0,2 1 0 0 0,1-3 0 0 0,2 1 0 0 0,1 0 0 0 0,0 3 0 0 0,-3-4 0 0 0,-3 0 0 0 0,1 2 0 0 0,2 1 0 0 0,0 2 0 0 0,2 1 0 0 0,-4-3 0 0 0,-1-1 0 0 0,0 1 0 0 0,2 0 0 0 0,2 2 0 0 0,0 2 0 0 0,2 0 0 0 0,0 0 0 0 0,1 2 0 0 0,-1-1 0 0 0,1 0 0 0 0,0 0 0 0 0,0 0 0 0 0,-1 1 0 0 0,1-1 0 0 0,-1 0 0 0 0,1 0 0 0 0,-1 0 0 0 0,1 0 0 0 0,-1 0 0 0 0,0 0 0 0 0,1 0 0 0 0,-1 0 0 0 0,1 0 0 0 0,-1 0 0 0 0,1 0 0 0 0,-1 0 0 0 0,1 0 0 0 0,-1 0 0 0 0,1 0 0 0 0,-1 0 0 0 0,0 0 0 0 0,1 0 0 0 0,-1 0 0 0 0,1 0 0 0 0,-1 0 0 0 0,1 0 0 0 0,-1 0 0 0 0,1 0 0 0 0,-1 0 0 0 0,1 0 0 0 0,-1 0 0 0 0,-4 4 0 0 0,-2 2 0 0 0,1 0 0 0 0,1-2 0 0 0,1 0 0 0 0,2-2 0 0 0,0-1 0 0 0,1-1 0 0 0,1 0 0 0 0,-1 0 0 0 0,1 0 0 0 0,0 0 0 0 0,-1-1 0 0 0,-4 6 0 0 0,-1 1 0 0 0,0-1 0 0 0,1 0 0 0 0,1-2 0 0 0,1-1 0 0 0,2-1 0 0 0,0 0 0 0 0,-4 3 0 0 0,-2 2 0 0 0,1-1 0 0 0,1 0 0 0 0,2-2 0 0 0,-4 3 0 0 0,-1 1 0 0 0,2-1 0 0 0,1-1 0 0 0,1-2 0 0 0,2-1 0 0 0,-4 3 0 0 0,-1 1 0 0 0,1 0 0 0 0,1-2 0 0 0,1-1 0 0 0,2-1 0 0 0,1-1 0 0 0,-5 4 0 0 0,0 1 0 0 0,0-1 0 0 0,1-1 0 0 0,1-1 0 0 0,2-1 0 0 0,1-1 0 0 0,-5 4 0 0 0,0 1 0 0 0,0 0 0 0 0,1-2 0 0 0,1-1 0 0 0,2-1 0 0 0,0 3 0 0 0,1 1 0 0 0,1 0 0 0 0,0-1 0 0 0,-1-2 0 0 0,-3 3 0 0 0,-3 1 0 0 0,1-1 0 0 0,1 3 0 0 0,1 0 0 0 0,2-2 0 0 0,0-1 0 0 0,-3 2 0 0 0,-2 0 0 0 0,1-2 0 0 0,1-1 0 0 0,2 2 0 0 0,0 1 0 0 0,2-2 0 0 0,-5 4 0 0 0,0-1 0 0 0,0-2 0 0 0,1 3 0 0 0,1-1 0 0 0,2-1 0 0 0,-4 2 0 0 0,-1-1 0 0 0,1-2 0 0 0,-4 3 0 0 0,1 0 0 0 0,-4 1 0 0 0,1 1 0 0 0,3-3 0 0 0,-3 1 0 0 0,1 0 0 0 0,3-2 0 0 0,-3 2 0 0 0,1-1 0 0 0,3-1 0 0 0,-4 1 0 0 0,2 0 0 0 0,1-1 0 0 0,-2 2 0 0 0,0-1 0 0 0,2-2 0 0 0,-2 3 0 0 0,0-1 0 0 0,2-1 0 0 0,-3 1 0 0 0,2 1 0 0 0,-4 2 0 0 0,1-1 0 0 0,-2 2 0 0 0,1 0 0 0 0,-1 1 0 0 0,1-2 0 0 0,-2 3 0 0 0,2 2 0 0 0,-2 3 0 0 0,2-2 0 0 0,-2 1 0 0 0,-2 1 0 0 0,-4 2 0 0 0,3-3 0 0 0,-2 0 0 0 0,0 2 0 0 0,2-4 0 0 0,-1 0 0 0 0,-1 2 0 0 0,3 3 0 0 0,-1 1 0 0 0,-1 1 0 0 0,-3 2 0 0 0,-2 0 0 0 0,-1 1 0 0 0,3-5 0 0 0,1-1 0 0 0,0 0 0 0 0,-2 1 0 0 0,-1 2 0 0 0,-1 0 0 0 0,3-3 0 0 0,1-1 0 0 0,0 1 0 0 0,-2 1 0 0 0,-1 1 0 0 0,-1 2 0 0 0,-1 1 0 0 0,4 0 0 0 0,1 0 0 0 0,-1 1 0 0 0,-1 0 0 0 0,-1-1 0 0 0,-1 1 0 0 0,-1 0 0 0 0,0-1 0 0 0,-1 1 0 0 0,-1-1 0 0 0,6-4 0 0 0,0-1 0 0 0,1-1 0 0 0,-2 2 0 0 0,0 1 0 0 0,-2 2 0 0 0,-1 0 0 0 0,-1 1 0 0 0,0 1 0 0 0,0-1 0 0 0,0 1 0 0 0,-1 0 0 0 0,1-1 0 0 0,0 1 0 0 0,0 0 0 0 0,0-1 0 0 0,0 1 0 0 0,0-1 0 0 0,0 0 0 0 0,0 1 0 0 0,0-1 0 0 0,0 1 0 0 0,0-1 0 0 0,0 1 0 0 0,0-1 0 0 0,0 1 0 0 0,0-1 0 0 0,0 1 0 0 0,0-1 0 0 0,0 0 0 0 0,0 1 0 0 0,0-1 0 0 0,-5 1 0 0 0,-1-1 0 0 0,1 1 0 0 0,0-1 0 0 0,2 1 0 0 0,-4-5 0 0 0,0-2 0 0 0,1 1 0 0 0,2 1 0 0 0,-4 1 0 0 0,0 1 0 0 0,2 2 0 0 0,-4-5 0 0 0,1 0 0 0 0,2 0 0 0 0,1 1 0 0 0,-2-3 0 0 0,1-1 0 0 0,-4 2 0 0 0,0 2 0 0 0,2 1 0 0 0,-1-3 0 0 0,0 0 0 0 0,2 0 0 0 0,-2 2 0 0 0,1 2 0 0 0,-3-4 0 0 0,0 0 0 0 0,-1 0 0 0 0,1 2 0 0 0,-2-3 0 0 0,1 0 0 0 0,-1 1 0 0 0,-3 2 0 0 0,-3 1 0 0 0,1 2 0 0 0,1-4 0 0 0,2-1 0 0 0,0-4 0 0 0,2 1 0 0 0,0 0 0 0 0,-3 4 0 0 0,2 1 0 0 0,-2-2 0 0 0,3-1 0 0 0,-1-3 0 0 0,2 0 0 0 0,-1 2 0 0 0,-3-2 0 0 0,1 0 0 0 0,0-2 0 0 0,1 1 0 0 0,0-2 0 0 0,2 1 0 0 0,-1-1 0 0 0,1 1 0 0 0,-1 2 0 0 0,-2 0 0 0 0,0 0 0 0 0,0-1 0 0 0,1 0 0 0 0,0 3 0 0 0,-3-3 0 0 0,3 2 0 0 0,-2-3 0 0 0,3 2 0 0 0,-2 1 0 0 0,-1-1 0 0 0,1 1 0 0 0,-1-3 0 0 0,3 1 0 0 0,-1-2 0 0 0,2 1 0 0 0,-1-1 0 0 0,1 1 0 0 0,-1-2 0 0 0,-2 2 0 0 0,0 3 0 0 0,0-2 0 0 0,-3-3 0 0 0,2 1 0 0 0,0-2 0 0 0,-3 2 0 0 0,-1-2 0 0 0,2 3 0 0 0,0-2 0 0 0,-1 2 0 0 0,-2 3 0 0 0,-1-2 0 0 0,-2-3 0 0 0,4 1 0 0 0,0-2 0 0 0,0-2 0 0 0,-1-4 0 0 0,3 3 0 0 0,1-1 0 0 0,-2-1 0 0 0,-2 3 0 0 0,-1 0 0 0 0,3 3 0 0 0,0-1 0 0 0,-1-2 0 0 0,-1-3 0 0 0,3 3 0 0 0,1-1 0 0 0,-2-2 0 0 0,-2-1 0 0 0,-1-2 0 0 0,3 3 0 0 0,0 1 0 0 0,-1-2 0 0 0,-1 0 0 0 0,3 2 0 0 0,0 1 0 0 0,-1-2 0 0 0,-1-1 0 0 0,2 3 0 0 0,0-1 0 0 0,-1 0 0 0 0,-1-2 0 0 0,-3-2 0 0 0,4 3 0 0 0,0 1 0 0 0,0-1 0 0 0,-2-2 0 0 0,-2-1 0 0 0,-1-1 0 0 0,4 3 0 0 0,1 1 0 0 0,-1 0 0 0 0,-1-2 0 0 0,-2-1 0 0 0,0-1 0 0 0,-2-1 0 0 0,0 4 0 0 0,-1 0 0 0 0,1 1 0 0 0,-1-2 0 0 0,0-1 0 0 0,1-1 0 0 0,-1-1 0 0 0,5 4 0 0 0,2 1 0 0 0,-1-1 0 0 0,-1 0 0 0 0,-1-2 0 0 0,-2-1 0 0 0,0-1 0 0 0,-1-1 0 0 0,0 0 0 0 0,-1 0 0 0 0,0-1 0 0 0,0 1 0 0 0,1 0 0 0 0,-1 0 0 0 0,1 0 0 0 0,-1 0 0 0 0,1 0 0 0 0,-1 0 0 0 0,1 0 0 0 0,-1 0 0 0 0,1 0 0 0 0,-1 0 0 0 0,5-5 0 0 0,2-1 0 0 0,-1 1 0 0 0,-1 0 0 0 0,-1-3 0 0 0,-1 0 0 0 0,-2 1 0 0 0,0-2 0 0 0,0 0 0 0 0,-1 1 0 0 0,1-2 0 0 0,-1 1 0 0 0,0 1 0 0 0,5-2 0 0 0,2 1 0 0 0,-1 2 0 0 0,3-3 0 0 0,1 0 0 0 0,-2 3 0 0 0,3-3 0 0 0,-1 1 0 0 0,-1 2 0 0 0,1-3 0 0 0,0 1 0 0 0,-2 1 0 0 0,3-2 0 0 0,-2 1 0 0 0,-1 2 0 0 0,3-3 0 0 0,-2 1 0 0 0,-1-3 0 0 0,-2 0 0 0 0,-2-1 0 0 0,-2 1 0 0 0,4-2 0 0 0,0 1 0 0 0,0 3 0 0 0,4-1 0 0 0,-1 1 0 0 0,3-2 0 0 0,0 1 0 0 0,-2 2 0 0 0,2-2 0 0 0,-1 2 0 0 0,-3 1 0 0 0,2-2 0 0 0,0 1 0 0 0,-2 2 0 0 0,2-3 0 0 0,0 1 0 0 0,-2 2 0 0 0,2-3 0 0 0,0 1 0 0 0,-2 1 0 0 0,-2-2 0 0 0,-2 1 0 0 0,-2 2 0 0 0,4-3 0 0 0,0 1 0 0 0,0 1 0 0 0,-1 3 0 0 0,3-3 0 0 0,0 0 0 0 0,-1 2 0 0 0,-2 1 0 0 0,4-2 0 0 0,-1-1 0 0 0,-1 2 0 0 0,3-3 0 0 0,0 0 0 0 0,-2 1 0 0 0,-3-1 0 0 0,-1-1 0 0 0,-1 3 0 0 0,3-3 0 0 0,0 0 0 0 0,0 3 0 0 0,-1-3 0 0 0,-2 1 0 0 0,0 1 0 0 0,2-1 0 0 0,2-1 0 0 0,4-2 0 0 0,0 1 0 0 0,-2 2 0 0 0,2-2 0 0 0,0 2 0 0 0,2-4 0 0 0,-1 2 0 0 0,-2 2 0 0 0,2-2 0 0 0,-2 1 0 0 0,3 3 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6T06:12:01.1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21043 10094 16383 0 0,'0'-5'0'0'0,"0"-5"0"0"0,0-6 0 0 0,0-5 0 0 0,5 1 0 0 0,1 0 0 0 0,-1-1 0 0 0,0-2 0 0 0,3 3 0 0 0,0 1 0 0 0,-1-2 0 0 0,-2-1 0 0 0,2 3 0 0 0,1 1 0 0 0,-1-2 0 0 0,-3-2 0 0 0,4 3 0 0 0,0 0 0 0 0,3-1 0 0 0,-1-1 0 0 0,-1-3 0 0 0,2 4 0 0 0,-1 0 0 0 0,-2 0 0 0 0,-3-2 0 0 0,3 3 0 0 0,0 0 0 0 0,3-1 0 0 0,-1-2 0 0 0,-1-1 0 0 0,2 3 0 0 0,-2 0 0 0 0,-1 0 0 0 0,2 2 0 0 0,0 1 0 0 0,-3-3 0 0 0,3-1 0 0 0,-1-2 0 0 0,3-1 0 0 0,-1-2 0 0 0,-2 0 0 0 0,2-1 0 0 0,3 0 0 0 0,0 1 0 0 0,-3-1 0 0 0,1 5 0 0 0,-1 1 0 0 0,-2 0 0 0 0,1 4 0 0 0,-1-1 0 0 0,3 4 0 0 0,-1-1 0 0 0,-2-2 0 0 0,1-2 0 0 0,0-4 0 0 0,2-1 0 0 0,0-1 0 0 0,-4-2 0 0 0,3 5 0 0 0,-1 1 0 0 0,2-1 0 0 0,0 0 0 0 0,1-1 0 0 0,-1-2 0 0 0,2 0 0 0 0,-1-1 0 0 0,1 4 0 0 0,-2 1 0 0 0,-2 0 0 0 0,1 3 0 0 0,-1 1 0 0 0,2-2 0 0 0,-1-2 0 0 0,3-2 0 0 0,-2-1 0 0 0,2-2 0 0 0,-2 0 0 0 0,2 4 0 0 0,-1 1 0 0 0,1 0 0 0 0,-2-1 0 0 0,2-2 0 0 0,-1 0 0 0 0,1 3 0 0 0,-2 1 0 0 0,-2-1 0 0 0,1 3 0 0 0,-1 1 0 0 0,-3-2 0 0 0,3 3 0 0 0,-1-1 0 0 0,3-2 0 0 0,-1-2 0 0 0,2-2 0 0 0,4-2 0 0 0,-2-1 0 0 0,2 0 0 0 0,-2-1 0 0 0,0 5 0 0 0,-1 1 0 0 0,-4 0 0 0 0,1 3 0 0 0,-2 1 0 0 0,-1-2 0 0 0,1 3 0 0 0,0-1 0 0 0,-2-2 0 0 0,3 3 0 0 0,-1-1 0 0 0,3-2 0 0 0,-1-2 0 0 0,3-2 0 0 0,-2-2 0 0 0,2 4 0 0 0,-1 0 0 0 0,1 0 0 0 0,-1-1 0 0 0,1-2 0 0 0,-2-1 0 0 0,2 0 0 0 0,3-1 0 0 0,-1-1 0 0 0,-4 0 0 0 0,1 5 0 0 0,-2 1 0 0 0,-3 0 0 0 0,2 4 0 0 0,-1 0 0 0 0,3-2 0 0 0,-1-2 0 0 0,2 3 0 0 0,-1-1 0 0 0,-2 0 0 0 0,1 1 0 0 0,-1 1 0 0 0,-2-2 0 0 0,1 2 0 0 0,0 0 0 0 0,-1-2 0 0 0,1 2 0 0 0,1 0 0 0 0,-3-2 0 0 0,3 3 0 0 0,-1-1 0 0 0,-2-3 0 0 0,3 4 0 0 0,-1-1 0 0 0,-1-2 0 0 0,1 2 0 0 0,1 0 0 0 0,-3-2 0 0 0,3 2 0 0 0,-1 0 0 0 0,-1-2 0 0 0,1 2 0 0 0,1 0 0 0 0,-3-2 0 0 0,3 2 0 0 0,-1 0 0 0 0,-6 2 0 0 0,-4 9 0 0 0,-6 5 0 0 0,-6 3 0 0 0,-1 5 0 0 0,-3 2 0 0 0,-3-1 0 0 0,2 3 0 0 0,0 0 0 0 0,-2 2 0 0 0,-2-2 0 0 0,-2-1 0 0 0,4 1 0 0 0,0-1 0 0 0,-1-2 0 0 0,4 2 0 0 0,-1-1 0 0 0,-1 3 0 0 0,-2-1 0 0 0,-2-2 0 0 0,3 1 0 0 0,0 0 0 0 0,4 2 0 0 0,0 0 0 0 0,-2-3 0 0 0,-2 2 0 0 0,-2-2 0 0 0,-7 4 0 0 0,-3-2 0 0 0,5 2 0 0 0,1-1 0 0 0,6 2 0 0 0,2-1 0 0 0,-1-3 0 0 0,-1-4 0 0 0,2 3 0 0 0,0-1 0 0 0,-2-2 0 0 0,-1 3 0 0 0,-2 0 0 0 0,-2 2 0 0 0,-1 0 0 0 0,5 3 0 0 0,0-2 0 0 0,0 2 0 0 0,-1-1 0 0 0,-2-3 0 0 0,4 1 0 0 0,0-1 0 0 0,0-2 0 0 0,3 1 0 0 0,-1 0 0 0 0,-1-1 0 0 0,-2-3 0 0 0,3 2 0 0 0,-1 1 0 0 0,-1-2 0 0 0,3-1 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6T06:12:01.1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22102 6835 16383 0 0,'0'5'0'0'0,"0"5"0"0"0,0 6 0 0 0,0 5 0 0 0,0 3 0 0 0,0 2 0 0 0,0 1 0 0 0,0 1 0 0 0,0 0 0 0 0,0-1 0 0 0,0 0 0 0 0,0 0 0 0 0,0 0 0 0 0,0-1 0 0 0,0 1 0 0 0,0-1 0 0 0,4-4 0 0 0,2-1 0 0 0,0-1 0 0 0,-2 2 0 0 0,0 1 0 0 0,-2 2 0 0 0,3 0 0 0 0,2 1 0 0 0,-2 1 0 0 0,0-1 0 0 0,-2 1 0 0 0,3 0 0 0 0,1-1 0 0 0,-1 1 0 0 0,-2-1 0 0 0,-1 1 0 0 0,-1-1 0 0 0,-1 1 0 0 0,-1-5 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6T06:12:01.1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22645 10460 16383 0 0,'0'-4'0'0'0,"0"-6"0"0"0,0-7 0 0 0,0-3 0 0 0,0-5 0 0 0,0-1 0 0 0,0-1 0 0 0,0 0 0 0 0,5-1 0 0 0,1 1 0 0 0,-1-1 0 0 0,0 2 0 0 0,-2-1 0 0 0,-1 0 0 0 0,-1 1 0 0 0,0-1 0 0 0,3 1 0 0 0,2 0 0 0 0,0-1 0 0 0,2 1 0 0 0,1-1 0 0 0,-1 1 0 0 0,-2-1 0 0 0,2 1 0 0 0,0-1 0 0 0,-2 1 0 0 0,4-1 0 0 0,-1 1 0 0 0,-2 0 0 0 0,3 4 0 0 0,-1-3 0 0 0,-1-2 0 0 0,2-5 0 0 0,-1-2 0 0 0,-2 1 0 0 0,3 1 0 0 0,-1 1 0 0 0,-1 2 0 0 0,-3 2 0 0 0,3 4 0 0 0,0 3 0 0 0,-2-1 0 0 0,3 0 0 0 0,0-2 0 0 0,3-1 0 0 0,-1-2 0 0 0,-2 0 0 0 0,2 0 0 0 0,-1-1 0 0 0,-2 1 0 0 0,2-1 0 0 0,-1 0 0 0 0,3-4 0 0 0,-1-1 0 0 0,2-1 0 0 0,0 2 0 0 0,-4 2 0 0 0,2 0 0 0 0,-1 2 0 0 0,-2 0 0 0 0,-3 0 0 0 0,3 1 0 0 0,0 0 0 0 0,-2 0 0 0 0,-2-1 0 0 0,4 6 0 0 0,-1 0 0 0 0,0 0 0 0 0,-3 0 0 0 0,4-3 0 0 0,0 0 0 0 0,-2-1 0 0 0,-1-1 0 0 0,2 4 0 0 0,1 1 0 0 0,-1 0 0 0 0,-3-1 0 0 0,4-2 0 0 0,0 0 0 0 0,-2-2 0 0 0,-1 0 0 0 0,2 4 0 0 0,1 2 0 0 0,-2-1 0 0 0,-1-1 0 0 0,-2-2 0 0 0,-1 0 0 0 0,3 3 0 0 0,1 1 0 0 0,0-1 0 0 0,-2-1 0 0 0,-1-2 0 0 0,-1 0 0 0 0,3-2 0 0 0,1 0 0 0 0,0-1 0 0 0,-2 1 0 0 0,4 3 0 0 0,0 3 0 0 0,-2-1 0 0 0,-1-1 0 0 0,-2-1 0 0 0,4 3 0 0 0,0 0 0 0 0,-2 0 0 0 0,0-2 0 0 0,-2-1 0 0 0,-2-2 0 0 0,0-1 0 0 0,4 0 0 0 0,1 0 0 0 0,-1-1 0 0 0,0 0 0 0 0,-2 0 0 0 0,-2 1 0 0 0,0-1 0 0 0,0 1 0 0 0,-1-1 0 0 0,-1 1 0 0 0,6 4 0 0 0,0 1 0 0 0,1 0 0 0 0,-2 0 0 0 0,0-3 0 0 0,-2 0 0 0 0,-1-1 0 0 0,-1-1 0 0 0,0-1 0 0 0,0 0 0 0 0,0 1 0 0 0,4 4 0 0 0,2 1 0 0 0,-1 0 0 0 0,0-1 0 0 0,-2-1 0 0 0,-1 7 0 0 0,-5 7 0 0 0,-3 10 0 0 0,-4 4 0 0 0,-1 6 0 0 0,-3 1 0 0 0,2 3 0 0 0,-3-1 0 0 0,2 1 0 0 0,-2-1 0 0 0,2 1 0 0 0,-1-2 0 0 0,1 1 0 0 0,-1-1 0 0 0,2 1 0 0 0,-2-2 0 0 0,-3 2 0 0 0,-3 3 0 0 0,-3-1 0 0 0,3 0 0 0 0,0-1 0 0 0,-1 0 0 0 0,-1-2 0 0 0,3 1 0 0 0,0-1 0 0 0,3 1 0 0 0,0-2 0 0 0,-1 2 0 0 0,-4 3 0 0 0,-1 3 0 0 0,-2-2 0 0 0,3 1 0 0 0,0-4 0 0 0,0 1 0 0 0,-1 2 0 0 0,-2 3 0 0 0,0-3 0 0 0,2 0 0 0 0,2-2 0 0 0,4 0 0 0 0,0-3 0 0 0,2 1 0 0 0,0-1 0 0 0,2 0 0 0 0,-1-1 0 0 0,1 2 0 0 0,-2-2 0 0 0,-2 2 0 0 0,-4-1 0 0 0,2 1 0 0 0,-1 3 0 0 0,-1-2 0 0 0,2 2 0 0 0,1-3 0 0 0,2 2 0 0 0,4-3 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6T06:12:01.1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23195 7100 16383 0 0,'5'0'0'0'0,"5"0"0"0"0,6 0 0 0 0,1 4 0 0 0,1 2 0 0 0,-2 4 0 0 0,0 1 0 0 0,-2 2 0 0 0,1 0 0 0 0,-2 2 0 0 0,1-2 0 0 0,-1 1 0 0 0,-4 4 0 0 0,2-3 0 0 0,-2 2 0 0 0,3-2 0 0 0,-1 0 0 0 0,3 3 0 0 0,2 2 0 0 0,0 3 0 0 0,0-3 0 0 0,-1-1 0 0 0,0-2 0 0 0,-1-1 0 0 0,0-2 0 0 0,-1 0 0 0 0,1-2 0 0 0,-2 2 0 0 0,2-2 0 0 0,-2 2 0 0 0,-2 2 0 0 0,1 0 0 0 0,3 0 0 0 0,-1 3 0 0 0,3-2 0 0 0,2 0 0 0 0,-2 2 0 0 0,2-2 0 0 0,-4 1 0 0 0,2 1 0 0 0,-3 2 0 0 0,2-2 0 0 0,2-5 0 0 0,-2 0 0 0 0,1 2 0 0 0,-1 3 0 0 0,0-2 0 0 0,2 1 0 0 0,-1 2 0 0 0,1-3 0 0 0,-3 0 0 0 0,1-2 0 0 0,-2 0 0 0 0,2-2 0 0 0,-3 2 0 0 0,2-3 0 0 0,-2 2 0 0 0,2 2 0 0 0,-2 4 0 0 0,2-2 0 0 0,-1 1 0 0 0,1-4 0 0 0,-2 1 0 0 0,-2-2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6T05:53:49.85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5081 6573 16383 0 0,'0'0'0'0'0,"0"-5"0"0"0,0-7 0 0 0,0-1 0 0 0,0-3 0 0 0,0 0 0 0 0,0 4 0 0 0,0 3 0 0 0,0-1 0 0 0,0 0 0 0 0,0 3 0 0 0,0-3 0 0 0,0 0 0 0 0,0 2 0 0 0,0 2 0 0 0,0-2 0 0 0,0-1 0 0 0,0 2 0 0 0,0-4 0 0 0,0 1 0 0 0,1 2 0 0 0,-1 2 0 0 0,0 2 0 0 0,0 2 0 0 0,0-4 0 0 0,0-1 0 0 0,0 1 0 0 0,0 1 0 0 0,0 2 0 0 0,0 1 0 0 0,0 0 0 0 0,0 2 0 0 0,0 0 0 0 0,0 0 0 0 0,0 0 0 0 0,0 0 0 0 0,0-5 0 0 0,0-1 0 0 0,0-1 0 0 0,0 2 0 0 0,0 1 0 0 0,0 2 0 0 0,0 1 0 0 0,0 0 0 0 0,0 1 0 0 0,0-5 0 0 0,0-2 0 0 0,0 1 0 0 0,0 1 0 0 0,0 2 0 0 0,0-5 0 0 0,0 0 0 0 0,0 2 0 0 0,0 0 0 0 0,0 3 0 0 0,0 1 0 0 0,0-4 0 0 0,0-1 0 0 0,0 0 0 0 0,0 2 0 0 0,0 2 0 0 0,0-4 0 0 0,0-1 0 0 0,0 1 0 0 0,0 2 0 0 0,0 2 0 0 0,0-4 0 0 0,0-1 0 0 0,1 1 0 0 0,-1-3 0 0 0,0 0 0 0 0,0 2 0 0 0,0-3 0 0 0,0 0 0 0 0,0 2 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6T06:12:01.1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21776 7664 16383 0 0,'0'-4'0'0'0,"0"-6"0"0"0,0-7 0 0 0,0-3 0 0 0,-5 0 0 0 0,-1 0 0 0 0,-4 3 0 0 0,-1 0 0 0 0,2-2 0 0 0,-2 3 0 0 0,1-1 0 0 0,-3 3 0 0 0,2-1 0 0 0,-3 2 0 0 0,1-1 0 0 0,-1-3 0 0 0,2-3 0 0 0,-2 2 0 0 0,1 0 0 0 0,-1 2 0 0 0,1 0 0 0 0,4-2 0 0 0,-2 2 0 0 0,1 0 0 0 0,-2 2 0 0 0,1-2 0 0 0,-2 4 0 0 0,1-3 0 0 0,2-2 0 0 0,-1 2 0 0 0,1-1 0 0 0,2-3 0 0 0,-1 2 0 0 0,0 0 0 0 0,1-2 0 0 0,-1 2 0 0 0,0 0 0 0 0,1-3 0 0 0,-2 4 0 0 0,1-2 0 0 0,2-1 0 0 0,-3 3 0 0 0,1-2 0 0 0,1-1 0 0 0,3-2 0 0 0,2-2 0 0 0,-3 3 0 0 0,-1 0 0 0 0,1-1 0 0 0,2-1 0 0 0,-3 3 0 0 0,-1 0 0 0 0,1-1 0 0 0,3-1 0 0 0,1-3 0 0 0,-4 4 0 0 0,1 0 0 0 0,0 0 0 0 0,1-2 0 0 0,2-2 0 0 0,-3 4 0 0 0,-1 0 0 0 0,1 0 0 0 0,2-2 0 0 0,1-2 0 0 0,1 0 0 0 0,1-2 0 0 0,1 0 0 0 0,0-1 0 0 0,-4 5 0 0 0,-2 1 0 0 0,1 0 0 0 0,0-1 0 0 0,2-1 0 0 0,1-2 0 0 0,1 0 0 0 0,1-1 0 0 0,0-1 0 0 0,0 1 0 0 0,0-1 0 0 0,1 0 0 0 0,-1 1 0 0 0,0-1 0 0 0,0 1 0 0 0,0-1 0 0 0,0 1 0 0 0,0-1 0 0 0,0 1 0 0 0,0-1 0 0 0,0 1 0 0 0,0-1 0 0 0,0 1 0 0 0,0-1 0 0 0,0 1 0 0 0,0-1 0 0 0,0 1 0 0 0,0 0 0 0 0,0-1 0 0 0,0 1 0 0 0,0-1 0 0 0,4 5 0 0 0,2 2 0 0 0,0-1 0 0 0,-1-1 0 0 0,-2-1 0 0 0,4 3 0 0 0,0 1 0 0 0,-1-2 0 0 0,-2-1 0 0 0,4-1 0 0 0,0-2 0 0 0,-2 0 0 0 0,-1-1 0 0 0,-2-1 0 0 0,-1 0 0 0 0,3 5 0 0 0,1 1 0 0 0,0 0 0 0 0,-2-1 0 0 0,-1-1 0 0 0,-1-1 0 0 0,-1-2 0 0 0,3 5 0 0 0,2 0 0 0 0,0 0 0 0 0,-2-1 0 0 0,4 3 0 0 0,0 1 0 0 0,-2-2 0 0 0,-1-2 0 0 0,3 3 0 0 0,0 1 0 0 0,-2-2 0 0 0,-1-2 0 0 0,3 3 0 0 0,-1 1 0 0 0,0-2 0 0 0,-2-2 0 0 0,2 3 0 0 0,1 0 0 0 0,-2-1 0 0 0,3 3 0 0 0,0 0 0 0 0,-1-2 0 0 0,2-3 0 0 0,-1-1 0 0 0,-1-1 0 0 0,2 3 0 0 0,-1 0 0 0 0,-2 0 0 0 0,3-1 0 0 0,-1-2 0 0 0,-1 0 0 0 0,2 2 0 0 0,-1 2 0 0 0,-2-1 0 0 0,3 4 0 0 0,-1-1 0 0 0,-1-1 0 0 0,2 3 0 0 0,-1-1 0 0 0,-2-2 0 0 0,3 3 0 0 0,-1-1 0 0 0,3-2 0 0 0,-1-2 0 0 0,3 2 0 0 0,-2 0 0 0 0,-2-1 0 0 0,1 3 0 0 0,-1-1 0 0 0,2 4 0 0 0,0-2 0 0 0,1 3 0 0 0,4 4 0 0 0,-2-2 0 0 0,2 2 0 0 0,2 1 0 0 0,2 3 0 0 0,-2-2 0 0 0,0 0 0 0 0,2 0 0 0 0,-4-2 0 0 0,1 1 0 0 0,1 0 0 0 0,2-1 0 0 0,2-1 0 0 0,2 3 0 0 0,-4-3 0 0 0,-1 0 0 0 0,1 3 0 0 0,2 2 0 0 0,-4-3 0 0 0,-1 0 0 0 0,2 2 0 0 0,2 1 0 0 0,-3-2 0 0 0,-1-1 0 0 0,2 2 0 0 0,-3-3 0 0 0,1 0 0 0 0,1 1 0 0 0,2 3 0 0 0,-2-3 0 0 0,-1 0 0 0 0,2 2 0 0 0,2 1 0 0 0,1-3 0 0 0,2 1 0 0 0,1 0 0 0 0,0 3 0 0 0,-3-4 0 0 0,-3 0 0 0 0,1 2 0 0 0,2 1 0 0 0,0 2 0 0 0,2 1 0 0 0,-4-3 0 0 0,-1-1 0 0 0,0 1 0 0 0,2 0 0 0 0,2 2 0 0 0,0 2 0 0 0,2 0 0 0 0,0 0 0 0 0,1 2 0 0 0,-1-1 0 0 0,1 0 0 0 0,0 0 0 0 0,0 0 0 0 0,-1 1 0 0 0,1-1 0 0 0,-1 0 0 0 0,1 0 0 0 0,-1 0 0 0 0,1 0 0 0 0,-1 0 0 0 0,0 0 0 0 0,1 0 0 0 0,-1 0 0 0 0,1 0 0 0 0,-1 0 0 0 0,1 0 0 0 0,-1 0 0 0 0,1 0 0 0 0,-1 0 0 0 0,1 0 0 0 0,-1 0 0 0 0,0 0 0 0 0,1 0 0 0 0,-1 0 0 0 0,1 0 0 0 0,-1 0 0 0 0,1 0 0 0 0,-1 0 0 0 0,1 0 0 0 0,-1 0 0 0 0,1 0 0 0 0,-1 0 0 0 0,-4 4 0 0 0,-2 2 0 0 0,1 0 0 0 0,1-2 0 0 0,1 0 0 0 0,2-2 0 0 0,0-1 0 0 0,1-1 0 0 0,1 0 0 0 0,-1 0 0 0 0,1 0 0 0 0,0 0 0 0 0,-1-1 0 0 0,-4 6 0 0 0,-1 1 0 0 0,0-1 0 0 0,1 0 0 0 0,1-2 0 0 0,1-1 0 0 0,2-1 0 0 0,0 0 0 0 0,-4 3 0 0 0,-2 2 0 0 0,1-1 0 0 0,1 0 0 0 0,2-2 0 0 0,-4 3 0 0 0,-1 1 0 0 0,2-1 0 0 0,1-1 0 0 0,1-2 0 0 0,2-1 0 0 0,-4 3 0 0 0,-1 1 0 0 0,1 0 0 0 0,1-2 0 0 0,1-1 0 0 0,2-1 0 0 0,1-1 0 0 0,-5 4 0 0 0,0 1 0 0 0,0-1 0 0 0,1-1 0 0 0,1-1 0 0 0,2-1 0 0 0,1-1 0 0 0,-5 4 0 0 0,0 1 0 0 0,0 0 0 0 0,1-2 0 0 0,1-1 0 0 0,2-1 0 0 0,0 3 0 0 0,1 1 0 0 0,1 0 0 0 0,0-1 0 0 0,-1-2 0 0 0,-3 3 0 0 0,-3 1 0 0 0,1-1 0 0 0,1 3 0 0 0,1 0 0 0 0,2-2 0 0 0,0-1 0 0 0,-3 2 0 0 0,-2 0 0 0 0,1-2 0 0 0,1-1 0 0 0,2 2 0 0 0,0 1 0 0 0,2-2 0 0 0,-5 4 0 0 0,0-1 0 0 0,0-2 0 0 0,1 3 0 0 0,1-1 0 0 0,2-1 0 0 0,-4 2 0 0 0,-1-1 0 0 0,1-2 0 0 0,-4 3 0 0 0,1 0 0 0 0,-4 1 0 0 0,1 1 0 0 0,3-3 0 0 0,-3 1 0 0 0,1 0 0 0 0,3-2 0 0 0,-3 2 0 0 0,1-1 0 0 0,3-1 0 0 0,-4 1 0 0 0,2 0 0 0 0,1-1 0 0 0,-2 2 0 0 0,0-1 0 0 0,2-2 0 0 0,-2 3 0 0 0,0-1 0 0 0,2-1 0 0 0,-3 1 0 0 0,2 1 0 0 0,-4 2 0 0 0,1-1 0 0 0,-2 2 0 0 0,1 0 0 0 0,-1 1 0 0 0,1-2 0 0 0,-2 3 0 0 0,2 2 0 0 0,-2 3 0 0 0,2-2 0 0 0,-2 1 0 0 0,-2 1 0 0 0,-4 2 0 0 0,3-3 0 0 0,-2 0 0 0 0,0 2 0 0 0,2-4 0 0 0,-1 0 0 0 0,-1 2 0 0 0,3 3 0 0 0,-1 1 0 0 0,-1 1 0 0 0,-3 2 0 0 0,-2 0 0 0 0,-1 1 0 0 0,3-5 0 0 0,1-1 0 0 0,0 0 0 0 0,-2 1 0 0 0,-1 2 0 0 0,-1 0 0 0 0,3-3 0 0 0,1-1 0 0 0,0 1 0 0 0,-2 1 0 0 0,-1 1 0 0 0,-1 2 0 0 0,-1 1 0 0 0,4 0 0 0 0,1 0 0 0 0,-1 1 0 0 0,-1 0 0 0 0,-1-1 0 0 0,-1 1 0 0 0,-1 0 0 0 0,0-1 0 0 0,-1 1 0 0 0,-1-1 0 0 0,6-4 0 0 0,0-1 0 0 0,1-1 0 0 0,-2 2 0 0 0,0 1 0 0 0,-2 2 0 0 0,-1 0 0 0 0,-1 1 0 0 0,0 1 0 0 0,0-1 0 0 0,0 1 0 0 0,-1 0 0 0 0,1-1 0 0 0,0 1 0 0 0,0 0 0 0 0,0-1 0 0 0,0 1 0 0 0,0-1 0 0 0,0 0 0 0 0,0 1 0 0 0,0-1 0 0 0,0 1 0 0 0,0-1 0 0 0,0 1 0 0 0,0-1 0 0 0,0 1 0 0 0,0-1 0 0 0,0 1 0 0 0,0-1 0 0 0,0 0 0 0 0,0 1 0 0 0,0-1 0 0 0,-5 1 0 0 0,-1-1 0 0 0,1 1 0 0 0,0-1 0 0 0,2 1 0 0 0,-4-5 0 0 0,0-2 0 0 0,1 1 0 0 0,2 1 0 0 0,-4 1 0 0 0,0 1 0 0 0,2 2 0 0 0,-4-5 0 0 0,1 0 0 0 0,2 0 0 0 0,1 1 0 0 0,-2-3 0 0 0,1-1 0 0 0,-4 2 0 0 0,0 2 0 0 0,2 1 0 0 0,-1-3 0 0 0,0 0 0 0 0,2 0 0 0 0,-2 2 0 0 0,1 2 0 0 0,-3-4 0 0 0,0 0 0 0 0,-1 0 0 0 0,1 2 0 0 0,-2-3 0 0 0,1 0 0 0 0,-1 1 0 0 0,-3 2 0 0 0,-3 1 0 0 0,1 2 0 0 0,1-4 0 0 0,2-1 0 0 0,0-4 0 0 0,2 1 0 0 0,0 0 0 0 0,-3 4 0 0 0,2 1 0 0 0,-2-2 0 0 0,3-1 0 0 0,-1-3 0 0 0,2 0 0 0 0,-1 2 0 0 0,-3-2 0 0 0,1 0 0 0 0,0-2 0 0 0,1 1 0 0 0,0-2 0 0 0,2 1 0 0 0,-1-1 0 0 0,1 1 0 0 0,-1 2 0 0 0,-2 0 0 0 0,0 0 0 0 0,0-1 0 0 0,1 0 0 0 0,0 3 0 0 0,-3-3 0 0 0,3 2 0 0 0,-2-3 0 0 0,3 2 0 0 0,-2 1 0 0 0,-1-1 0 0 0,1 1 0 0 0,-1-3 0 0 0,3 1 0 0 0,-1-2 0 0 0,2 1 0 0 0,-1-1 0 0 0,1 1 0 0 0,-1-2 0 0 0,-2 2 0 0 0,0 3 0 0 0,0-2 0 0 0,-3-3 0 0 0,2 1 0 0 0,0-2 0 0 0,-3 2 0 0 0,-1-2 0 0 0,2 3 0 0 0,0-2 0 0 0,-1 2 0 0 0,-2 3 0 0 0,-1-2 0 0 0,-2-3 0 0 0,4 1 0 0 0,0-2 0 0 0,0-2 0 0 0,-1-4 0 0 0,3 3 0 0 0,1-1 0 0 0,-2-1 0 0 0,-2 3 0 0 0,-1 0 0 0 0,3 3 0 0 0,0-1 0 0 0,-1-2 0 0 0,-1-3 0 0 0,3 3 0 0 0,1-1 0 0 0,-2-2 0 0 0,-2-1 0 0 0,-1-2 0 0 0,3 3 0 0 0,0 1 0 0 0,-1-2 0 0 0,-1 0 0 0 0,3 2 0 0 0,0 1 0 0 0,-1-2 0 0 0,-1-1 0 0 0,2 3 0 0 0,0-1 0 0 0,-1 0 0 0 0,-1-2 0 0 0,-3-2 0 0 0,4 3 0 0 0,0 1 0 0 0,0-1 0 0 0,-2-2 0 0 0,-2-1 0 0 0,-1-1 0 0 0,4 3 0 0 0,1 1 0 0 0,-1 0 0 0 0,-1-2 0 0 0,-2-1 0 0 0,0-1 0 0 0,-2-1 0 0 0,0 4 0 0 0,-1 0 0 0 0,1 1 0 0 0,-1-2 0 0 0,0-1 0 0 0,1-1 0 0 0,-1-1 0 0 0,5 4 0 0 0,2 1 0 0 0,-1-1 0 0 0,-1 0 0 0 0,-1-2 0 0 0,-2-1 0 0 0,0-1 0 0 0,-1-1 0 0 0,0 0 0 0 0,-1 0 0 0 0,0-1 0 0 0,0 1 0 0 0,1 0 0 0 0,-1 0 0 0 0,1 0 0 0 0,-1 0 0 0 0,1 0 0 0 0,-1 0 0 0 0,1 0 0 0 0,-1 0 0 0 0,1 0 0 0 0,-1 0 0 0 0,5-5 0 0 0,2-1 0 0 0,-1 1 0 0 0,-1 0 0 0 0,-1-3 0 0 0,-1 0 0 0 0,-2 1 0 0 0,0-2 0 0 0,0 0 0 0 0,-1 1 0 0 0,1-2 0 0 0,-1 1 0 0 0,0 1 0 0 0,5-2 0 0 0,2 1 0 0 0,-1 2 0 0 0,3-3 0 0 0,1 0 0 0 0,-2 3 0 0 0,3-3 0 0 0,-1 1 0 0 0,-1 2 0 0 0,1-3 0 0 0,0 1 0 0 0,-2 1 0 0 0,3-2 0 0 0,-2 1 0 0 0,-1 2 0 0 0,3-3 0 0 0,-2 1 0 0 0,-1-3 0 0 0,-2 0 0 0 0,-2-1 0 0 0,-2 1 0 0 0,4-2 0 0 0,0 1 0 0 0,0 3 0 0 0,4-1 0 0 0,-1 1 0 0 0,3-2 0 0 0,0 1 0 0 0,-2 2 0 0 0,2-2 0 0 0,-1 2 0 0 0,-3 1 0 0 0,2-2 0 0 0,0 1 0 0 0,-2 2 0 0 0,2-3 0 0 0,0 1 0 0 0,-2 2 0 0 0,2-3 0 0 0,0 1 0 0 0,-2 1 0 0 0,-2-2 0 0 0,-2 1 0 0 0,-2 2 0 0 0,4-3 0 0 0,0 1 0 0 0,0 1 0 0 0,-1 3 0 0 0,3-3 0 0 0,0 0 0 0 0,-1 2 0 0 0,-2 1 0 0 0,4-2 0 0 0,-1-1 0 0 0,-1 2 0 0 0,3-3 0 0 0,0 0 0 0 0,-2 1 0 0 0,-3-1 0 0 0,-1-1 0 0 0,-1 3 0 0 0,3-3 0 0 0,0 0 0 0 0,0 3 0 0 0,-1-3 0 0 0,-2 1 0 0 0,0 1 0 0 0,2-1 0 0 0,2-1 0 0 0,4-2 0 0 0,0 1 0 0 0,-2 2 0 0 0,2-2 0 0 0,0 2 0 0 0,2-4 0 0 0,-1 2 0 0 0,-2 2 0 0 0,2-2 0 0 0,-2 1 0 0 0,3 3 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6T06:12:01.1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21043 10094 16383 0 0,'0'-5'0'0'0,"0"-5"0"0"0,0-6 0 0 0,0-5 0 0 0,5 1 0 0 0,1 0 0 0 0,-1-1 0 0 0,0-2 0 0 0,3 3 0 0 0,0 1 0 0 0,-1-2 0 0 0,-2-1 0 0 0,2 3 0 0 0,1 1 0 0 0,-1-2 0 0 0,-3-2 0 0 0,4 3 0 0 0,0 0 0 0 0,3-1 0 0 0,-1-1 0 0 0,-1-3 0 0 0,2 4 0 0 0,-1 0 0 0 0,-2 0 0 0 0,-3-2 0 0 0,3 3 0 0 0,0 0 0 0 0,3-1 0 0 0,-1-2 0 0 0,-1-1 0 0 0,2 3 0 0 0,-2 0 0 0 0,-1 0 0 0 0,2 2 0 0 0,0 1 0 0 0,-3-3 0 0 0,3-1 0 0 0,-1-2 0 0 0,3-1 0 0 0,-1-2 0 0 0,-2 0 0 0 0,2-1 0 0 0,3 0 0 0 0,0 1 0 0 0,-3-1 0 0 0,1 5 0 0 0,-1 1 0 0 0,-2 0 0 0 0,1 4 0 0 0,-1-1 0 0 0,3 4 0 0 0,-1-1 0 0 0,-2-2 0 0 0,1-2 0 0 0,0-4 0 0 0,2-1 0 0 0,0-1 0 0 0,-4-2 0 0 0,3 5 0 0 0,-1 1 0 0 0,2-1 0 0 0,0 0 0 0 0,1-1 0 0 0,-1-2 0 0 0,2 0 0 0 0,-1-1 0 0 0,1 4 0 0 0,-2 1 0 0 0,-2 0 0 0 0,1 3 0 0 0,-1 1 0 0 0,2-2 0 0 0,-1-2 0 0 0,3-2 0 0 0,-2-1 0 0 0,2-2 0 0 0,-2 0 0 0 0,2 4 0 0 0,-1 1 0 0 0,1 0 0 0 0,-2-1 0 0 0,2-2 0 0 0,-1 0 0 0 0,1 3 0 0 0,-2 1 0 0 0,-2-1 0 0 0,1 3 0 0 0,-1 1 0 0 0,-3-2 0 0 0,3 3 0 0 0,-1-1 0 0 0,3-2 0 0 0,-1-2 0 0 0,2-2 0 0 0,4-2 0 0 0,-2-1 0 0 0,2 0 0 0 0,-2-1 0 0 0,0 5 0 0 0,-1 1 0 0 0,-4 0 0 0 0,1 3 0 0 0,-2 1 0 0 0,-1-2 0 0 0,1 3 0 0 0,0-1 0 0 0,-2-2 0 0 0,3 3 0 0 0,-1-1 0 0 0,3-2 0 0 0,-1-2 0 0 0,3-2 0 0 0,-2-2 0 0 0,2 4 0 0 0,-1 0 0 0 0,1 0 0 0 0,-1-1 0 0 0,1-2 0 0 0,-2-1 0 0 0,2 0 0 0 0,3-1 0 0 0,-1-1 0 0 0,-4 0 0 0 0,1 5 0 0 0,-2 1 0 0 0,-3 0 0 0 0,2 4 0 0 0,-1 0 0 0 0,3-2 0 0 0,-1-2 0 0 0,2 3 0 0 0,-1-1 0 0 0,-2 0 0 0 0,1 1 0 0 0,-1 1 0 0 0,-2-2 0 0 0,1 2 0 0 0,0 0 0 0 0,-1-2 0 0 0,1 2 0 0 0,1 0 0 0 0,-3-2 0 0 0,3 3 0 0 0,-1-1 0 0 0,-2-3 0 0 0,3 4 0 0 0,-1-1 0 0 0,-1-2 0 0 0,1 2 0 0 0,1 0 0 0 0,-3-2 0 0 0,3 2 0 0 0,-1 0 0 0 0,-1-2 0 0 0,1 2 0 0 0,1 0 0 0 0,-3-2 0 0 0,3 2 0 0 0,-1 0 0 0 0,-6 2 0 0 0,-4 9 0 0 0,-6 5 0 0 0,-6 3 0 0 0,-1 5 0 0 0,-3 2 0 0 0,-3-1 0 0 0,2 3 0 0 0,0 0 0 0 0,-2 2 0 0 0,-2-2 0 0 0,-2-1 0 0 0,4 1 0 0 0,0-1 0 0 0,-1-2 0 0 0,4 2 0 0 0,-1-1 0 0 0,-1 3 0 0 0,-2-1 0 0 0,-2-2 0 0 0,3 1 0 0 0,0 0 0 0 0,4 2 0 0 0,0 0 0 0 0,-2-3 0 0 0,-2 2 0 0 0,-2-2 0 0 0,-7 4 0 0 0,-3-2 0 0 0,5 2 0 0 0,1-1 0 0 0,6 2 0 0 0,2-1 0 0 0,-1-3 0 0 0,-1-4 0 0 0,2 3 0 0 0,0-1 0 0 0,-2-2 0 0 0,-1 3 0 0 0,-2 0 0 0 0,-2 2 0 0 0,-1 0 0 0 0,5 3 0 0 0,0-2 0 0 0,0 2 0 0 0,-1-1 0 0 0,-2-3 0 0 0,4 1 0 0 0,0-1 0 0 0,0-2 0 0 0,3 1 0 0 0,-1 0 0 0 0,-1-1 0 0 0,-2-3 0 0 0,3 2 0 0 0,-1 1 0 0 0,-1-2 0 0 0,3-1 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6T06:12:01.1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22102 6835 16383 0 0,'0'5'0'0'0,"0"5"0"0"0,0 6 0 0 0,0 5 0 0 0,0 3 0 0 0,0 2 0 0 0,0 1 0 0 0,0 1 0 0 0,0 0 0 0 0,0-1 0 0 0,0 0 0 0 0,0 0 0 0 0,0 0 0 0 0,0-1 0 0 0,0 1 0 0 0,0-1 0 0 0,4-4 0 0 0,2-1 0 0 0,0-1 0 0 0,-2 2 0 0 0,0 1 0 0 0,-2 2 0 0 0,3 0 0 0 0,2 1 0 0 0,-2 1 0 0 0,0-1 0 0 0,-2 1 0 0 0,3 0 0 0 0,1-1 0 0 0,-1 1 0 0 0,-2-1 0 0 0,-1 1 0 0 0,-1-1 0 0 0,-1 1 0 0 0,-1-5 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6T06:12:01.1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22645 10460 16383 0 0,'0'-4'0'0'0,"0"-6"0"0"0,0-7 0 0 0,0-3 0 0 0,0-5 0 0 0,0-1 0 0 0,0-1 0 0 0,0 0 0 0 0,5-1 0 0 0,1 1 0 0 0,-1-1 0 0 0,0 2 0 0 0,-2-1 0 0 0,-1 0 0 0 0,-1 1 0 0 0,0-1 0 0 0,3 1 0 0 0,2 0 0 0 0,0-1 0 0 0,2 1 0 0 0,1-1 0 0 0,-1 1 0 0 0,-2-1 0 0 0,2 1 0 0 0,0-1 0 0 0,-2 1 0 0 0,4-1 0 0 0,-1 1 0 0 0,-2 0 0 0 0,3 4 0 0 0,-1-3 0 0 0,-1-2 0 0 0,2-5 0 0 0,-1-2 0 0 0,-2 1 0 0 0,3 1 0 0 0,-1 1 0 0 0,-1 2 0 0 0,-3 2 0 0 0,3 4 0 0 0,0 3 0 0 0,-2-1 0 0 0,3 0 0 0 0,0-2 0 0 0,3-1 0 0 0,-1-2 0 0 0,-2 0 0 0 0,2 0 0 0 0,-1-1 0 0 0,-2 1 0 0 0,2-1 0 0 0,-1 0 0 0 0,3-4 0 0 0,-1-1 0 0 0,2-1 0 0 0,0 2 0 0 0,-4 2 0 0 0,2 0 0 0 0,-1 2 0 0 0,-2 0 0 0 0,-3 0 0 0 0,3 1 0 0 0,0 0 0 0 0,-2 0 0 0 0,-2-1 0 0 0,4 6 0 0 0,-1 0 0 0 0,0 0 0 0 0,-3 0 0 0 0,4-3 0 0 0,0 0 0 0 0,-2-1 0 0 0,-1-1 0 0 0,2 4 0 0 0,1 1 0 0 0,-1 0 0 0 0,-3-1 0 0 0,4-2 0 0 0,0 0 0 0 0,-2-2 0 0 0,-1 0 0 0 0,2 4 0 0 0,1 2 0 0 0,-2-1 0 0 0,-1-1 0 0 0,-2-2 0 0 0,-1 0 0 0 0,3 3 0 0 0,1 1 0 0 0,0-1 0 0 0,-2-1 0 0 0,-1-2 0 0 0,-1 0 0 0 0,3-2 0 0 0,1 0 0 0 0,0-1 0 0 0,-2 1 0 0 0,4 3 0 0 0,0 3 0 0 0,-2-1 0 0 0,-1-1 0 0 0,-2-1 0 0 0,4 3 0 0 0,0 0 0 0 0,-2 0 0 0 0,0-2 0 0 0,-2-1 0 0 0,-2-2 0 0 0,0-1 0 0 0,4 0 0 0 0,1 0 0 0 0,-1-1 0 0 0,0 0 0 0 0,-2 0 0 0 0,-2 1 0 0 0,0-1 0 0 0,0 1 0 0 0,-1-1 0 0 0,-1 1 0 0 0,6 4 0 0 0,0 1 0 0 0,1 0 0 0 0,-2 0 0 0 0,0-3 0 0 0,-2 0 0 0 0,-1-1 0 0 0,-1-1 0 0 0,0-1 0 0 0,0 0 0 0 0,0 1 0 0 0,4 4 0 0 0,2 1 0 0 0,-1 0 0 0 0,0-1 0 0 0,-2-1 0 0 0,-1 7 0 0 0,-5 7 0 0 0,-3 10 0 0 0,-4 4 0 0 0,-1 6 0 0 0,-3 1 0 0 0,2 3 0 0 0,-3-1 0 0 0,2 1 0 0 0,-2-1 0 0 0,2 1 0 0 0,-1-2 0 0 0,1 1 0 0 0,-1-1 0 0 0,2 1 0 0 0,-2-2 0 0 0,-3 2 0 0 0,-3 3 0 0 0,-3-1 0 0 0,3 0 0 0 0,0-1 0 0 0,-1 0 0 0 0,-1-2 0 0 0,3 1 0 0 0,0-1 0 0 0,3 1 0 0 0,0-2 0 0 0,-1 2 0 0 0,-4 3 0 0 0,-1 3 0 0 0,-2-2 0 0 0,3 1 0 0 0,0-4 0 0 0,0 1 0 0 0,-1 2 0 0 0,-2 3 0 0 0,0-3 0 0 0,2 0 0 0 0,2-2 0 0 0,4 0 0 0 0,0-3 0 0 0,2 1 0 0 0,0-1 0 0 0,2 0 0 0 0,-1-1 0 0 0,1 2 0 0 0,-2-2 0 0 0,-2 2 0 0 0,-4-1 0 0 0,2 1 0 0 0,-1 3 0 0 0,-1-2 0 0 0,2 2 0 0 0,1-3 0 0 0,2 2 0 0 0,4-3 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6T06:12:01.1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23195 7100 16383 0 0,'5'0'0'0'0,"5"0"0"0"0,6 0 0 0 0,1 4 0 0 0,1 2 0 0 0,-2 4 0 0 0,0 1 0 0 0,-2 2 0 0 0,1 0 0 0 0,-2 2 0 0 0,1-2 0 0 0,-1 1 0 0 0,-4 4 0 0 0,2-3 0 0 0,-2 2 0 0 0,3-2 0 0 0,-1 0 0 0 0,3 3 0 0 0,2 2 0 0 0,0 3 0 0 0,0-3 0 0 0,-1-1 0 0 0,0-2 0 0 0,-1-1 0 0 0,0-2 0 0 0,-1 0 0 0 0,1-2 0 0 0,-2 2 0 0 0,2-2 0 0 0,-2 2 0 0 0,-2 2 0 0 0,1 0 0 0 0,3 0 0 0 0,-1 3 0 0 0,3-2 0 0 0,2 0 0 0 0,-2 2 0 0 0,2-2 0 0 0,-4 1 0 0 0,2 1 0 0 0,-3 2 0 0 0,2-2 0 0 0,2-5 0 0 0,-2 0 0 0 0,1 2 0 0 0,-1 3 0 0 0,0-2 0 0 0,2 1 0 0 0,-1 2 0 0 0,1-3 0 0 0,-3 0 0 0 0,1-2 0 0 0,-2 0 0 0 0,2-2 0 0 0,-3 2 0 0 0,2-3 0 0 0,-2 2 0 0 0,2 2 0 0 0,-2 4 0 0 0,2-2 0 0 0,-1 1 0 0 0,1-4 0 0 0,-2 1 0 0 0,-2-2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6T05:53:59.06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8559 7220 16383 0 0,'0'5'0'0'0,"0"6"0"0"0,0 7 0 0 0,0 5 0 0 0,0 4 0 0 0,0 2 0 0 0,0 1 0 0 0,-1 1 0 0 0,1-1 0 0 0,0 1 0 0 0,0-1 0 0 0,0 0 0 0 0,0-5 0 0 0,0-3 0 0 0,-1 1 0 0 0,1 2 0 0 0,0 0 0 0 0,0 2 0 0 0,0 2 0 0 0,0-5 0 0 0,0-2 0 0 0,0 1 0 0 0,0 2 0 0 0,-1 1 0 0 0,1-4 0 0 0,0 0 0 0 0,0 1 0 0 0,0 1 0 0 0,0-3 0 0 0,0 0 0 0 0,0 1 0 0 0,0 2 0 0 0,-1 2 0 0 0,1-4 0 0 0,0 0 0 0 0,0 1 0 0 0,0-9 0 0 0,0-11 0 0 0,0-11 0 0 0,0-10 0 0 0,0-6 0 0 0,0-5 0 0 0,1-2 0 0 0,-1 5 0 0 0,0 1 0 0 0,0 0 0 0 0,0-1 0 0 0,0 0 0 0 0,0-2 0 0 0,0 0 0 0 0,1-1 0 0 0,-1-1 0 0 0,0 1 0 0 0,0-1 0 0 0,0 1 0 0 0,0-1 0 0 0,0 1 0 0 0,1-1 0 0 0,-1 1 0 0 0,0-1 0 0 0,0 1 0 0 0,0-1 0 0 0,0 1 0 0 0,0 0 0 0 0,1-1 0 0 0,-1 1 0 0 0,0-1 0 0 0,0 1 0 0 0,0 10 0 0 0,0 7 0 0 0,0 12 0 0 0,0 11 0 0 0,0 8 0 0 0,0 6 0 0 0,0 3 0 0 0,0 3 0 0 0,-1 0 0 0 0,1 1 0 0 0,0-1 0 0 0,0 0 0 0 0,0-1 0 0 0,0 0 0 0 0,0 0 0 0 0,-1-1 0 0 0,1 0 0 0 0,0 1 0 0 0,0-1 0 0 0,0 0 0 0 0,0 1 0 0 0,0-1 0 0 0,-1 0 0 0 0,1 1 0 0 0,0-1 0 0 0,0 1 0 0 0,0-1 0 0 0,0-10 0 0 0,0-13 0 0 0,0-12 0 0 0,0-11 0 0 0,0-7 0 0 0,0-5 0 0 0,0-1 0 0 0,0-2 0 0 0,1 0 0 0 0,-1 5 0 0 0,0 3 0 0 0,0 0 0 0 0,0-1 0 0 0,0-1 0 0 0,0-2 0 0 0,0 0 0 0 0,1 5 0 0 0,-1 0 0 0 0,0 0 0 0 0,0-2 0 0 0,0-1 0 0 0,0-1 0 0 0,0-2 0 0 0,0 5 0 0 0,0 2 0 0 0,1-2 0 0 0,-1 0 0 0 0,0-2 0 0 0,0-2 0 0 0,0 0 0 0 0,0 9 0 0 0,0 13 0 0 0,0 12 0 0 0,0 11 0 0 0,0 6 0 0 0,0 6 0 0 0,0 2 0 0 0,0 0 0 0 0,-1 1 0 0 0,1 0 0 0 0,0-1 0 0 0,0-1 0 0 0,0-5 0 0 0,0-2 0 0 0,0 0 0 0 0,0 2 0 0 0,-1 0 0 0 0,1 2 0 0 0,0 1 0 0 0,0 1 0 0 0,0 1 0 0 0,0-6 0 0 0,0-1 0 0 0,0 1 0 0 0,-1 0 0 0 0,1 2 0 0 0,0-9 0 0 0,0-12 0 0 0,0-12 0 0 0,0-9 0 0 0,0-8 0 0 0,1-5 0 0 0,-1-1 0 0 0,0-2 0 0 0,0 0 0 0 0,0 1 0 0 0,0 0 0 0 0,0 0 0 0 0,1 1 0 0 0,-1 1 0 0 0,0-1 0 0 0,0 1 0 0 0,0 0 0 0 0,0-1 0 0 0,0 1 0 0 0,1 0 0 0 0,-1-1 0 0 0,0 1 0 0 0,0 0 0 0 0,0-1 0 0 0,0 1 0 0 0,0-1 0 0 0,1 1 0 0 0,-1 0 0 0 0,0-1 0 0 0,0 1 0 0 0,0-1 0 0 0,0 1 0 0 0,0 0 0 0 0,0-1 0 0 0,1 1 0 0 0,-1 9 0 0 0,0 14 0 0 0,0 13 0 0 0,0 10 0 0 0,0 7 0 0 0,-1 4 0 0 0,1 3 0 0 0,0 1 0 0 0,0 0 0 0 0,0 0 0 0 0,0-1 0 0 0,-1-1 0 0 0,1 0 0 0 0,0 0 0 0 0,0-1 0 0 0,0 1 0 0 0,0-1 0 0 0,0 0 0 0 0,0 0 0 0 0,-1 1 0 0 0,1-1 0 0 0,0 0 0 0 0,0 1 0 0 0,0-1 0 0 0,0 1 0 0 0,0-1 0 0 0,-1 0 0 0 0,1 1 0 0 0,0-1 0 0 0,0 1 0 0 0,0-1 0 0 0,0 0 0 0 0,0 1 0 0 0,-1-1 0 0 0,1 1 0 0 0,0-1 0 0 0,0 0 0 0 0,0 1 0 0 0,0-1 0 0 0,0 1 0 0 0,-1-1 0 0 0,1 0 0 0 0,0-4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6T05:54:17.00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8573 6931 16383 0 0,'3'3'0'0'0,"3"2"0"0"0,3 4 0 0 0,2 3 0 0 0,3 1 0 0 0,0 2 0 0 0,1 0 0 0 0,1 0 0 0 0,-1 0 0 0 0,1 1 0 0 0,-1-1 0 0 0,0 0 0 0 0,0-1 0 0 0,0 1 0 0 0,-1 0 0 0 0,1-1 0 0 0,0 1 0 0 0,0 0 0 0 0,-1-1 0 0 0,1 1 0 0 0,0 0 0 0 0,0-1 0 0 0,-1 1 0 0 0,1 0 0 0 0,0-1 0 0 0,0 1 0 0 0,-1-1 0 0 0,1 1 0 0 0,0 0 0 0 0,0-1 0 0 0,-1 1 0 0 0,1 0 0 0 0,0-1 0 0 0,0 1 0 0 0,-1 0 0 0 0,1-1 0 0 0,0 1 0 0 0,0 0 0 0 0,-1-1 0 0 0,1 1 0 0 0,-3-3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6T05:54:26.40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9097 7251 16383 0 0,'-2'3'0'0'0,"-4"3"0"0"0,-3 3 0 0 0,-3 2 0 0 0,-1 3 0 0 0,-4 3 0 0 0,-1 1 0 0 0,-1 1 0 0 0,1-2 0 0 0,1 1 0 0 0,1-2 0 0 0,0-1 0 0 0,1 0 0 0 0,1 0 0 0 0,-1 0 0 0 0,0-1 0 0 0,-2 3 0 0 0,-1 1 0 0 0,1 0 0 0 0,0-1 0 0 0,0 0 0 0 0,1-2 0 0 0,1 1 0 0 0,0-1 0 0 0,0-1 0 0 0,1 1 0 0 0,-1 0 0 0 0,1-1 0 0 0,-1 1 0 0 0,-2 2 0 0 0,-1 1 0 0 0,0 0 0 0 0,1-1 0 0 0,0-1 0 0 0,1 0 0 0 0,1 0 0 0 0,3-4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6T05:54:35.72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8633 7161 16383 0 0,'5'0'0'0'0,"6"0"0"0"0,7 0 0 0 0,-4 0 0 0 0,-11 0 0 0 0,-5 5 0 0 0,-7 2 0 0 0,-3 4 0 0 0,2 6 0 0 0,-4 0 0 0 0,2 1 0 0 0,-3-1 0 0 0,2 1 0 0 0,7-3 0 0 0,10-4 0 0 0,10-3 0 0 0,7-4 0 0 0,5-2 0 0 0,3-1 0 0 0,1-1 0 0 0,2-1 0 0 0,-1 0 0 0 0,-10 0 0 0 0,-14 1 0 0 0,-13 0 0 0 0,-10-1 0 0 0,-8 1 0 0 0,0 5 0 0 0,0 2 0 0 0,-2-1 0 0 0,4 4 0 0 0,1 1 0 0 0,4 2 0 0 0,4 5 0 0 0,5 4 0 0 0,4 4 0 0 0,2 2 0 0 0,2 1 0 0 0,1 1 0 0 0,0 0 0 0 0,-5-5 0 0 0,-2-1 0 0 0,0-11 0 0 0,6-7 0 0 0,3-9 0 0 0,2-10 0 0 0,4-2 0 0 0,0-4 0 0 0,0-3 0 0 0,-3-3 0 0 0,4 2 0 0 0,-1 1 0 0 0,-2-2 0 0 0,4 4 0 0 0,-1 0 0 0 0,-2-1 0 0 0,3 2 0 0 0,-1 0 0 0 0,4-2 0 0 0,-2-2 0 0 0,3 2 0 0 0,-1 1 0 0 0,-8 2 0 0 0,-10 6 0 0 0,-5 9 0 0 0,-5 5 0 0 0,-1 7 0 0 0,-2 3 0 0 0,-4-2 0 0 0,2 4 0 0 0,-1 3 0 0 0,4 4 0 0 0,-2-1 0 0 0,3 1 0 0 0,-1-3 0 0 0,7-5 0 0 0,10-5 0 0 0,10-3 0 0 0,4 2 0 0 0,3 0 0 0 0,4-1 0 0 0,3-2 0 0 0,3-1 0 0 0,1-1 0 0 0,1-2 0 0 0,0 0 0 0 0,0 0 0 0 0,-5-5 0 0 0,-1-2 0 0 0,-6-5 0 0 0,-5 0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6T05:54:45.08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7288 6634 16383 0 0,'-3'0'0'0'0,"0"3"0"0"0,0 3 0 0 0,0 3 0 0 0,1 2 0 0 0,1 2 0 0 0,1 2 0 0 0,-3-3 0 0 0,0 0 0 0 0,0 0 0 0 0,0 1 0 0 0,2 0 0 0 0,0 1 0 0 0,0 0 0 0 0,1 0 0 0 0,0 1 0 0 0,-2-3 0 0 0,-4-3 0 0 0,-3-3 0 0 0,-2-3 0 0 0,-2-1 0 0 0,-2-2 0 0 0,3-3 0 0 0,0-1 0 0 0,2-2 0 0 0,1-1 0 0 0,1 0 0 0 0,3-3 0 0 0,-1 1 0 0 0,1-1 0 0 0,1-1 0 0 0,1 0 0 0 0,2-3 0 0 0,0 1 0 0 0,1-2 0 0 0,0 1 0 0 0,0-1 0 0 0,1 0 0 0 0,-1 0 0 0 0,0 5 0 0 0,0 7 0 0 0,0 6 0 0 0,0 6 0 0 0,0 3 0 0 0,0-3 0 0 0,0-5 0 0 0,0-6 0 0 0,0-5 0 0 0,3-4 0 0 0,0-3 0 0 0,0 0 0 0 0,0-2 0 0 0,-2 0 0 0 0,1 1 0 0 0,-2-1 0 0 0,0 1 0 0 0,0 0 0 0 0,0 5 0 0 0,0 7 0 0 0,0 6 0 0 0,0 6 0 0 0,0 3 0 0 0,0 2 0 0 0,0 1 0 0 0,0 1 0 0 0,0 0 0 0 0,-3-3 0 0 0,0-1 0 0 0,0 0 0 0 0,0 1 0 0 0,2 0 0 0 0,-1 0 0 0 0,-1-1 0 0 0,-3-4 0 0 0,-3-2 0 0 0,0-5 0 0 0,2-6 0 0 0,-1-1 0 0 0,2-2 0 0 0,1-3 0 0 0,-1 1 0 0 0,1 0 0 0 0,1-2 0 0 0,1 0 0 0 0,1-1 0 0 0,1-1 0 0 0,1-1 0 0 0,0 1 0 0 0,0-1 0 0 0,1 0 0 0 0,-1 0 0 0 0,0 1 0 0 0,0-1 0 0 0,3 3 0 0 0,0 5 0 0 0,3 5 0 0 0,-1 4 0 0 0,3 3 0 0 0,-1 2 0 0 0,1 1 0 0 0,-1 0 0 0 0,1 3 0 0 0,-1 0 0 0 0,1 0 0 0 0,-1 0 0 0 0,1-2 0 0 0,-1 0 0 0 0,-2 1 0 0 0,1-2 0 0 0,-1 2 0 0 0,0 0 0 0 0,0-1 0 0 0,0 0 0 0 0,-1 2 0 0 0,1-2 0 0 0,0 1 0 0 0,-1 0 0 0 0,-1-3 0 0 0,-1-6 0 0 0,-1-5 0 0 0,-1-5 0 0 0,-2 0 0 0 0,-2-2 0 0 0,1-1 0 0 0,-2 1 0 0 0,-1 1 0 0 0,-1 1 0 0 0,-2 3 0 0 0,-2 2 0 0 0,-1 1 0 0 0,-2 2 0 0 0,2-1 0 0 0,3-4 0 0 0,0 0 0 0 0,3-2 0 0 0,-2 1 0 0 0,2-1 0 0 0,1-2 0 0 0,0 1 0 0 0,0 0 0 0 0,1-2 0 0 0,1-1 0 0 0,1-1 0 0 0,1-1 0 0 0,1 5 0 0 0,0 6 0 0 0,0 6 0 0 0,3 3 0 0 0,1 2 0 0 0,-1 3 0 0 0,2-1 0 0 0,0 1 0 0 0,0 0 0 0 0,0 0 0 0 0,1-1 0 0 0,-2 0 0 0 0,1 0 0 0 0,0-1 0 0 0,0 2 0 0 0,0 0 0 0 0,0 2 0 0 0,2-2 0 0 0,-1 0 0 0 0,1-2 0 0 0,0 0 0 0 0,1 1 0 0 0,1 1 0 0 0,0 1 0 0 0,0-1 0 0 0,-1 0 0 0 0,1-2 0 0 0,-2 0 0 0 0,1-2 0 0 0,-1 1 0 0 0,1-1 0 0 0,-2 1 0 0 0,2-2 0 0 0,-1 2 0 0 0,1-2 0 0 0,1 0 0 0 0,2-3 0 0 0,1-1 0 0 0,0-3 0 0 0,-4-5 0 0 0,-2-3 0 0 0,-3-3 0 0 0,-1-1 0 0 0,-2-2 0 0 0,0 0 0 0 0,0 0 0 0 0,-1-1 0 0 0,1 1 0 0 0,-1 0 0 0 0,-1 3 0 0 0,-2 5 0 0 0,1 7 0 0 0,0 6 0 0 0,2 4 0 0 0,-1 3 0 0 0,2 2 0 0 0,0 1 0 0 0,0 0 0 0 0,2-3 0 0 0,2-1 0 0 0,2-2 0 0 0,2-3 0 0 0,3-3 0 0 0,1-2 0 0 0,2-2 0 0 0,1 0 0 0 0,0 0 0 0 0,-2 2 0 0 0,-2 1 0 0 0,-1 2 0 0 0,-4 3 0 0 0,-2 2 0 0 0,-2 3 0 0 0,-1 1 0 0 0,-3-2 0 0 0,-2 0 0 0 0,-2-3 0 0 0,-1 0 0 0 0,2 1 0 0 0,-1-1 0 0 0,0 0 0 0 0,-1-1 0 0 0,-2-2 0 0 0,0 0 0 0 0,0-1 0 0 0,1 2 0 0 0,0-1 0 0 0,-2 1 0 0 0,-1 0 0 0 0,0 0 0 0 0,1 0 0 0 0,2 1 0 0 0,-1-1 0 0 0,1 1 0 0 0,0-1 0 0 0,-1-2 0 0 0,1 1 0 0 0,-1-1 0 0 0,1-3 0 0 0,2-5 0 0 0,5-4 0 0 0,2-4 0 0 0,3-2 0 0 0,2-1 0 0 0,1 1 0 0 0,1 1 0 0 0,0 0 0 0 0,2-1 0 0 0,-1-1 0 0 0,1 3 0 0 0,1 0 0 0 0,0 0 0 0 0,0-1 0 0 0,-1 2 0 0 0,-3 2 0 0 0,-7 3 0 0 0,-2 4 0 0 0,-4 3 0 0 0,-3 3 0 0 0,-3 1 0 0 0,1 2 0 0 0,0 0 0 0 0,1 0 0 0 0,1 0 0 0 0,-1 0 0 0 0,-2-1 0 0 0,2 1 0 0 0,0-1 0 0 0,-1 1 0 0 0,-1 1 0 0 0,-1 0 0 0 0,2 0 0 0 0,0-1 0 0 0,2 0 0 0 0,0 0 0 0 0,2 0 0 0 0,-1-2 0 0 0,1 2 0 0 0,2 1 0 0 0,-1 0 0 0 0,1 0 0 0 0,1 1 0 0 0,-1 0 0 0 0,0-1 0 0 0,1 2 0 0 0,-1-2 0 0 0,-1 1 0 0 0,2 0 0 0 0,2 2 0 0 0,-3-2 0 0 0,3-2 0 0 0,5-3 0 0 0,3-1 0 0 0,1-5 0 0 0,3-2 0 0 0,0-1 0 0 0,0-1 0 0 0,1-1 0 0 0,0-1 0 0 0,1 0 0 0 0,-1-1 0 0 0,-1 1 0 0 0,1 2 0 0 0,-1-1 0 0 0,-1 0 0 0 0,-3 4 0 0 0,-3 5 0 0 0,-5 2 0 0 0,-2 2 0 0 0,0 3 0 0 0,-2-1 0 0 0,0 2 0 0 0,-1-3 0 0 0,0 1 0 0 0,-1-1 0 0 0,1 0 0 0 0,-1-1 0 0 0,1 1 0 0 0,1 1 0 0 0,0 0 0 0 0,1 0 0 0 0,-2-1 0 0 0,1 0 0 0 0,-1-1 0 0 0,0 1 0 0 0,-1-1 0 0 0,1 1 0 0 0,0-2 0 0 0,0 2 0 0 0,1 1 0 0 0,0 0 0 0 0,1 0 0 0 0,-2-1 0 0 0,1 0 0 0 0,4 0 0 0 0,4-3 0 0 0,5-1 0 0 0,1-5 0 0 0,1-1 0 0 0,0-1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6T05:54:53.99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7186 7172 16383 0 0,'3'0'0'0'0,"0"-3"0"0"0,2 0 0 0 0,1-3 0 0 0,2-2 0 0 0,-1-3 0 0 0,1 1 0 0 0,-1-1 0 0 0,-2 0 0 0 0,2 1 0 0 0,-2 0 0 0 0,2 2 0 0 0,-1-1 0 0 0,-1-1 0 0 0,1 2 0 0 0,-1-1 0 0 0,2-2 0 0 0,2 2 0 0 0,-1 0 0 0 0,1 1 0 0 0,-1-1 0 0 0,0 2 0 0 0,2 2 0 0 0,2 1 0 0 0,0 2 0 0 0,2 1 0 0 0,0 1 0 0 0,1 0 0 0 0,-1 1 0 0 0,1-1 0 0 0,0 0 0 0 0,-2-2 0 0 0,-7-1 0 0 0,-6 0 0 0 0,-6 0 0 0 0,-4 2 0 0 0,-3 0 0 0 0,-2 0 0 0 0,0 1 0 0 0,-1 0 0 0 0,0 0 0 0 0,3 2 0 0 0,1 2 0 0 0,3 2 0 0 0,0-1 0 0 0,1 3 0 0 0,1 1 0 0 0,0 3 0 0 0,0-2 0 0 0,-2-2 0 0 0,1 0 0 0 0,-1-1 0 0 0,1 0 0 0 0,-1 0 0 0 0,2 0 0 0 0,-1 0 0 0 0,-1 0 0 0 0,-2 0 0 0 0,1 1 0 0 0,0-2 0 0 0,-1 0 0 0 0,1 0 0 0 0,0-1 0 0 0,2 2 0 0 0,0-1 0 0 0,-2-1 0 0 0,1 1 0 0 0,0-1 0 0 0,-1-1 0 0 0,1 2 0 0 0,-1-1 0 0 0,0-1 0 0 0,1 1 0 0 0,-1 0 0 0 0,2 2 0 0 0,-1-1 0 0 0,2-1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221342-C0A9-4FE2-99DD-95F3909558CD}" type="datetimeFigureOut">
              <a:rPr lang="en-SG" smtClean="0"/>
              <a:t>13/8/2025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190293-C204-4389-934D-BA908FBCB0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08770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90293-C204-4389-934D-BA908FBCB0BD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97798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06C14-3462-AE04-B94D-CD73445F95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1DD08B-559A-80B6-1355-001DBD9380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E77DC-E9E3-800A-0A58-AD9F38B5C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121F-98C6-4B2C-9630-9A369E86524E}" type="datetimeFigureOut">
              <a:rPr lang="en-SG" smtClean="0"/>
              <a:t>13/8/2025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723FC-B66C-ABC8-5B73-864BB799A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3D025-360A-9661-F276-E1111DF07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E68DC-9E9B-440B-90B9-64522E0AB05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51548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CFB35-982A-7195-619E-5E87FB375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B67A93-641F-288B-AA0E-0A552D1D6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5EFFF-D47C-C777-CAAF-46301015B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121F-98C6-4B2C-9630-9A369E86524E}" type="datetimeFigureOut">
              <a:rPr lang="en-SG" smtClean="0"/>
              <a:t>13/8/2025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83369-937D-6D7D-D362-31B73C233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625A4-2FBF-80CC-248C-28C3D5B99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E68DC-9E9B-440B-90B9-64522E0AB05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09547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D5175C-D106-A780-8836-C27806C64E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29E978-46C4-3185-9449-1A8FBCA1FD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BA151-F347-7775-F166-519E48F03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121F-98C6-4B2C-9630-9A369E86524E}" type="datetimeFigureOut">
              <a:rPr lang="en-SG" smtClean="0"/>
              <a:t>13/8/2025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801B6-0D19-BE7E-3E3F-14BBB01E2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16A53-83A8-43E7-E1F6-67F4C8A8C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E68DC-9E9B-440B-90B9-64522E0AB05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02020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BBD42-A83D-6285-7081-CDB7FF7A6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F5AD7-EB5F-92D0-AFA1-6BC56DEC1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9D2F8B-C62A-C303-3968-06CD7162C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121F-98C6-4B2C-9630-9A369E86524E}" type="datetimeFigureOut">
              <a:rPr lang="en-SG" smtClean="0"/>
              <a:t>13/8/2025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C5587F-23BD-22B4-8DF5-4BAAE8856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AA9EE-9A80-7981-AD66-783AE2C44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E68DC-9E9B-440B-90B9-64522E0AB05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06517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8D3D2-D39E-C551-4F72-B0389201E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F39F93-BC49-A5A5-95BC-713BA74D2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C274A-3B42-B26C-B969-E08467ACA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121F-98C6-4B2C-9630-9A369E86524E}" type="datetimeFigureOut">
              <a:rPr lang="en-SG" smtClean="0"/>
              <a:t>13/8/2025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15E39-BC31-2396-2C7B-AF709D263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9A0A1-E2C7-F971-4230-A818E6B9E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E68DC-9E9B-440B-90B9-64522E0AB05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61307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9E02B-36EB-84CA-8FDA-05238464C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81C41-7978-1110-57C5-1C180B89A0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F2036C-4FC5-010A-5C5A-6857962BD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CD303C-6724-4D6B-D245-8DB12FC18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121F-98C6-4B2C-9630-9A369E86524E}" type="datetimeFigureOut">
              <a:rPr lang="en-SG" smtClean="0"/>
              <a:t>13/8/2025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DFAC67-5750-7D1B-7969-581959D63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BC2F01-9D88-B19C-B4CD-282D24942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E68DC-9E9B-440B-90B9-64522E0AB05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19623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3B096-F974-9CE1-7E20-8E77BD43D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6B960E-60BD-62C7-1CB8-62E0EA669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6FFD2-8C17-4F70-35B5-E20AD5B5C3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8BE424-E52F-6DED-5621-D0588315A4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61F0D6-D969-3307-C84A-BA0D184D1C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726D14-3FD5-A189-B38B-21FAFF477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121F-98C6-4B2C-9630-9A369E86524E}" type="datetimeFigureOut">
              <a:rPr lang="en-SG" smtClean="0"/>
              <a:t>13/8/2025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A49293-E478-250A-5E61-25A1C5AE0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31176A-60FD-7596-1544-89C729327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E68DC-9E9B-440B-90B9-64522E0AB05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57265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1F9C-1CF4-5666-9369-BDF7439F0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26E43D-CF32-3F69-2426-E3D5BB411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121F-98C6-4B2C-9630-9A369E86524E}" type="datetimeFigureOut">
              <a:rPr lang="en-SG" smtClean="0"/>
              <a:t>13/8/2025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849756-3B2A-7B1A-BE4D-764FEA094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B03CA2-0839-37BA-06F2-8A5DECCDD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E68DC-9E9B-440B-90B9-64522E0AB05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94240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F48370-8BED-DD34-BF71-31F77530D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121F-98C6-4B2C-9630-9A369E86524E}" type="datetimeFigureOut">
              <a:rPr lang="en-SG" smtClean="0"/>
              <a:t>13/8/2025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39A40A-FC8E-82F8-185B-D6496677F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39D44-8685-5400-E57E-6311931EF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E68DC-9E9B-440B-90B9-64522E0AB05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68506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DA3EB-082F-23F7-673A-EACD39A10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9AAD3-AF67-6286-5C68-65D5FF770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E5C470-E20A-D3C2-A29B-43010DC6F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6EFF43-9CE8-4F92-7399-2D65789C6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121F-98C6-4B2C-9630-9A369E86524E}" type="datetimeFigureOut">
              <a:rPr lang="en-SG" smtClean="0"/>
              <a:t>13/8/2025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457F4C-81D8-0E61-F356-39DA7A06D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0B9A7F-87FF-5105-C109-D1A820C1B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E68DC-9E9B-440B-90B9-64522E0AB05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37622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18B11-7304-3FDA-59B7-CA4A48702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B0D184-CF6C-E422-ED5C-E10E1F9D31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F46A0-A11D-E6EF-80D6-AE6B0D5228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1509C1-D525-A367-7605-5FAD4EFF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121F-98C6-4B2C-9630-9A369E86524E}" type="datetimeFigureOut">
              <a:rPr lang="en-SG" smtClean="0"/>
              <a:t>13/8/2025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7D442-BF8F-E205-2B0C-4CFB5B25F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8C0DF9-E0F7-D0AD-FE38-6C8A675E0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E68DC-9E9B-440B-90B9-64522E0AB05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17325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08AE8A-F182-7E52-1A1E-3B3A86E58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FE782-CAF6-0A27-02BE-F8C7A23CD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FACA2E-C7A1-8E7E-2396-5C28ED12DC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83121F-98C6-4B2C-9630-9A369E86524E}" type="datetimeFigureOut">
              <a:rPr lang="en-SG" smtClean="0"/>
              <a:t>13/8/2025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3316E-601D-DCAE-398C-6C1A66E0A6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418FD-97D9-CB2B-FEEA-AC51B36390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EE68DC-9E9B-440B-90B9-64522E0AB05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1182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slide" Target="slide20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customXml" Target="../ink/ink6.xml"/><Relationship Id="rId18" Type="http://schemas.openxmlformats.org/officeDocument/2006/relationships/image" Target="../media/image21.png"/><Relationship Id="rId3" Type="http://schemas.openxmlformats.org/officeDocument/2006/relationships/image" Target="../media/image5.png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18.png"/><Relationship Id="rId17" Type="http://schemas.openxmlformats.org/officeDocument/2006/relationships/customXml" Target="../ink/ink8.xml"/><Relationship Id="rId2" Type="http://schemas.openxmlformats.org/officeDocument/2006/relationships/image" Target="../media/image12.png"/><Relationship Id="rId16" Type="http://schemas.openxmlformats.org/officeDocument/2006/relationships/image" Target="../media/image20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288,28,OK!" TargetMode="External"/><Relationship Id="rId11" Type="http://schemas.openxmlformats.org/officeDocument/2006/relationships/customXml" Target="../ink/ink5.xml"/><Relationship Id="rId5" Type="http://schemas.openxmlformats.org/officeDocument/2006/relationships/slide" Target="slide28.xml"/><Relationship Id="rId15" Type="http://schemas.openxmlformats.org/officeDocument/2006/relationships/customXml" Target="../ink/ink7.xml"/><Relationship Id="rId10" Type="http://schemas.openxmlformats.org/officeDocument/2006/relationships/image" Target="../media/image17.png"/><Relationship Id="rId19" Type="http://schemas.openxmlformats.org/officeDocument/2006/relationships/customXml" Target="../ink/ink9.xml"/><Relationship Id="rId4" Type="http://schemas.openxmlformats.org/officeDocument/2006/relationships/image" Target="../media/image15.png"/><Relationship Id="rId9" Type="http://schemas.openxmlformats.org/officeDocument/2006/relationships/customXml" Target="../ink/ink4.xml"/><Relationship Id="rId14" Type="http://schemas.openxmlformats.org/officeDocument/2006/relationships/image" Target="../media/image19.png"/><Relationship Id="rId2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13" Type="http://schemas.openxmlformats.org/officeDocument/2006/relationships/image" Target="../media/image19.png"/><Relationship Id="rId18" Type="http://schemas.openxmlformats.org/officeDocument/2006/relationships/customXml" Target="../ink/ink17.xml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16.png"/><Relationship Id="rId12" Type="http://schemas.openxmlformats.org/officeDocument/2006/relationships/customXml" Target="../ink/ink14.xml"/><Relationship Id="rId17" Type="http://schemas.openxmlformats.org/officeDocument/2006/relationships/image" Target="../media/image21.png"/><Relationship Id="rId2" Type="http://schemas.openxmlformats.org/officeDocument/2006/relationships/image" Target="../media/image12.png"/><Relationship Id="rId16" Type="http://schemas.openxmlformats.org/officeDocument/2006/relationships/customXml" Target="../ink/ink16.xml"/><Relationship Id="rId20" Type="http://schemas.openxmlformats.org/officeDocument/2006/relationships/customXml" Target="../ink/ink1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1.xml"/><Relationship Id="rId11" Type="http://schemas.openxmlformats.org/officeDocument/2006/relationships/image" Target="../media/image18.png"/><Relationship Id="rId5" Type="http://schemas.openxmlformats.org/officeDocument/2006/relationships/slide" Target="slide29.xml"/><Relationship Id="rId15" Type="http://schemas.openxmlformats.org/officeDocument/2006/relationships/image" Target="../media/image20.png"/><Relationship Id="rId10" Type="http://schemas.openxmlformats.org/officeDocument/2006/relationships/customXml" Target="../ink/ink13.xml"/><Relationship Id="rId19" Type="http://schemas.openxmlformats.org/officeDocument/2006/relationships/image" Target="../media/image22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Relationship Id="rId14" Type="http://schemas.openxmlformats.org/officeDocument/2006/relationships/customXml" Target="../ink/ink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customXml" Target="../ink/ink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38.xml"/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9.xml"/><Relationship Id="rId5" Type="http://schemas.openxmlformats.org/officeDocument/2006/relationships/slide" Target="slide36.xml"/><Relationship Id="rId4" Type="http://schemas.openxmlformats.org/officeDocument/2006/relationships/image" Target="../media/image15.png"/><Relationship Id="rId9" Type="http://schemas.openxmlformats.org/officeDocument/2006/relationships/customXml" Target="../ink/ink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1.xml"/><Relationship Id="rId5" Type="http://schemas.openxmlformats.org/officeDocument/2006/relationships/slide" Target="slide37.xml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customXml" Target="../ink/ink22.xml"/><Relationship Id="rId4" Type="http://schemas.openxmlformats.org/officeDocument/2006/relationships/slide" Target="slide4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3.xml"/><Relationship Id="rId5" Type="http://schemas.openxmlformats.org/officeDocument/2006/relationships/slide" Target="slide39.xml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slide" Target="slide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customXml" Target="../ink/ink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customXml" Target="../ink/ink24.xml"/><Relationship Id="rId4" Type="http://schemas.openxmlformats.org/officeDocument/2006/relationships/slide" Target="slide3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slide" Target="slide42.xml"/><Relationship Id="rId3" Type="http://schemas.openxmlformats.org/officeDocument/2006/relationships/customXml" Target="../ink/ink25.xml"/><Relationship Id="rId7" Type="http://schemas.openxmlformats.org/officeDocument/2006/relationships/customXml" Target="../ink/ink27.xml"/><Relationship Id="rId12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customXml" Target="../ink/ink29.xml"/><Relationship Id="rId5" Type="http://schemas.openxmlformats.org/officeDocument/2006/relationships/customXml" Target="../ink/ink26.xml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customXml" Target="../ink/ink28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slide" Target="slide41.xml"/><Relationship Id="rId3" Type="http://schemas.openxmlformats.org/officeDocument/2006/relationships/customXml" Target="../ink/ink30.xml"/><Relationship Id="rId7" Type="http://schemas.openxmlformats.org/officeDocument/2006/relationships/customXml" Target="../ink/ink32.xml"/><Relationship Id="rId12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customXml" Target="../ink/ink34.xml"/><Relationship Id="rId5" Type="http://schemas.openxmlformats.org/officeDocument/2006/relationships/customXml" Target="../ink/ink31.xml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customXml" Target="../ink/ink3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0000" b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42CE46C-FD70-AF0F-0433-11A85B2B92D2}"/>
              </a:ext>
            </a:extLst>
          </p:cNvPr>
          <p:cNvSpPr/>
          <p:nvPr/>
        </p:nvSpPr>
        <p:spPr>
          <a:xfrm>
            <a:off x="4388936" y="5431643"/>
            <a:ext cx="3410607" cy="851337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718067-29B7-8835-5203-82189FF3D6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66D03F-1C07-8F4D-2C48-33E2134B08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2240" y="5654002"/>
            <a:ext cx="9144000" cy="638503"/>
          </a:xfrm>
        </p:spPr>
        <p:txBody>
          <a:bodyPr/>
          <a:lstStyle/>
          <a:p>
            <a:r>
              <a:rPr lang="en-US">
                <a:hlinkClick r:id="rId3" action="ppaction://hlinksldjump"/>
              </a:rPr>
              <a:t>Start</a:t>
            </a:r>
            <a:endParaRPr lang="en-SG"/>
          </a:p>
        </p:txBody>
      </p:sp>
      <p:pic>
        <p:nvPicPr>
          <p:cNvPr id="6" name="Picture 5" descr="A building with a clock tower and a running track&#10;&#10;AI-generated content may be incorrect.">
            <a:extLst>
              <a:ext uri="{FF2B5EF4-FFF2-40B4-BE49-F238E27FC236}">
                <a16:creationId xmlns:a16="http://schemas.microsoft.com/office/drawing/2014/main" id="{0D36CA40-0E15-DB73-4AF8-A373A810B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850" y="590550"/>
            <a:ext cx="469582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2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64825-5F9A-AE47-0D7F-50C947BEE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and orange rectangle&#10;&#10;AI-generated content may be incorrect.">
            <a:extLst>
              <a:ext uri="{FF2B5EF4-FFF2-40B4-BE49-F238E27FC236}">
                <a16:creationId xmlns:a16="http://schemas.microsoft.com/office/drawing/2014/main" id="{1579810B-795A-4C2A-636F-A18C5F83E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03" y="362823"/>
            <a:ext cx="12010809" cy="26883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718179-BCAD-B6D3-B5AE-568237CEB5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V="1">
            <a:off x="-396390" y="0"/>
            <a:ext cx="331076" cy="728225"/>
          </a:xfrm>
        </p:spPr>
        <p:txBody>
          <a:bodyPr>
            <a:normAutofit fontScale="90000"/>
          </a:bodyPr>
          <a:lstStyle/>
          <a:p>
            <a:r>
              <a:rPr lang="en-US"/>
              <a:t>OK!</a:t>
            </a:r>
            <a:endParaRPr lang="en-SG"/>
          </a:p>
        </p:txBody>
      </p:sp>
      <p:pic>
        <p:nvPicPr>
          <p:cNvPr id="4" name="Picture 3" descr="A cartoon of a person&#10;&#10;AI-generated content may be incorrect.">
            <a:extLst>
              <a:ext uri="{FF2B5EF4-FFF2-40B4-BE49-F238E27FC236}">
                <a16:creationId xmlns:a16="http://schemas.microsoft.com/office/drawing/2014/main" id="{D0C79462-F199-999B-FB06-1A46311DF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29" y="587263"/>
            <a:ext cx="2135210" cy="19700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C287D9-9604-8033-44FF-0BF1641DD14F}"/>
              </a:ext>
            </a:extLst>
          </p:cNvPr>
          <p:cNvSpPr txBox="1"/>
          <p:nvPr/>
        </p:nvSpPr>
        <p:spPr>
          <a:xfrm>
            <a:off x="2900328" y="1259738"/>
            <a:ext cx="799787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Posterama"/>
                <a:cs typeface="Posterama"/>
              </a:rPr>
              <a:t>I am Mr Lee , the current principal of Hwa Chong Institution! </a:t>
            </a:r>
            <a:endParaRPr lang="en-US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BDD385D-9CAD-46EA-91B0-CE64567960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819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8857B-06AE-5E4D-3B33-2EE061AB7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and orange rectangle&#10;&#10;AI-generated content may be incorrect.">
            <a:extLst>
              <a:ext uri="{FF2B5EF4-FFF2-40B4-BE49-F238E27FC236}">
                <a16:creationId xmlns:a16="http://schemas.microsoft.com/office/drawing/2014/main" id="{9368A04A-536E-4594-A7C2-E6AD2CD46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03" y="362823"/>
            <a:ext cx="12010809" cy="26883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D3704C-B86D-B18F-4D65-0EC7B7613C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V="1">
            <a:off x="-396390" y="0"/>
            <a:ext cx="331076" cy="728225"/>
          </a:xfrm>
        </p:spPr>
        <p:txBody>
          <a:bodyPr>
            <a:normAutofit fontScale="90000"/>
          </a:bodyPr>
          <a:lstStyle/>
          <a:p>
            <a:r>
              <a:rPr lang="en-US"/>
              <a:t>OK!</a:t>
            </a:r>
            <a:endParaRPr lang="en-SG"/>
          </a:p>
        </p:txBody>
      </p:sp>
      <p:pic>
        <p:nvPicPr>
          <p:cNvPr id="4" name="Picture 3" descr="A cartoon of a person&#10;&#10;AI-generated content may be incorrect.">
            <a:extLst>
              <a:ext uri="{FF2B5EF4-FFF2-40B4-BE49-F238E27FC236}">
                <a16:creationId xmlns:a16="http://schemas.microsoft.com/office/drawing/2014/main" id="{8F0866F0-6695-5E84-AC05-98E8C3F39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29" y="587263"/>
            <a:ext cx="2135210" cy="19700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8A33A7-BD7E-39B7-C739-E3413E5CB8C1}"/>
              </a:ext>
            </a:extLst>
          </p:cNvPr>
          <p:cNvSpPr txBox="1"/>
          <p:nvPr/>
        </p:nvSpPr>
        <p:spPr>
          <a:xfrm>
            <a:off x="2900328" y="1259738"/>
            <a:ext cx="799787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Posterama"/>
                <a:cs typeface="Posterama"/>
              </a:rPr>
              <a:t>HCI is in a critical state right now..!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8696DC3-DECB-2096-36E9-20265A5F1E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674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C6F8E-CEB9-B3A6-F79D-CED3D0DFF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and orange rectangle&#10;&#10;AI-generated content may be incorrect.">
            <a:extLst>
              <a:ext uri="{FF2B5EF4-FFF2-40B4-BE49-F238E27FC236}">
                <a16:creationId xmlns:a16="http://schemas.microsoft.com/office/drawing/2014/main" id="{FC6A369A-FAA8-5545-0F50-ED0843280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03" y="362823"/>
            <a:ext cx="12010809" cy="26883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9C3339-BB70-F629-3D13-4E39C33C4D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V="1">
            <a:off x="-396390" y="0"/>
            <a:ext cx="331076" cy="728225"/>
          </a:xfrm>
        </p:spPr>
        <p:txBody>
          <a:bodyPr>
            <a:normAutofit fontScale="90000"/>
          </a:bodyPr>
          <a:lstStyle/>
          <a:p>
            <a:r>
              <a:rPr lang="en-US"/>
              <a:t>OK!</a:t>
            </a:r>
            <a:endParaRPr lang="en-SG"/>
          </a:p>
        </p:txBody>
      </p:sp>
      <p:pic>
        <p:nvPicPr>
          <p:cNvPr id="4" name="Picture 3" descr="A cartoon of a person&#10;&#10;AI-generated content may be incorrect.">
            <a:extLst>
              <a:ext uri="{FF2B5EF4-FFF2-40B4-BE49-F238E27FC236}">
                <a16:creationId xmlns:a16="http://schemas.microsoft.com/office/drawing/2014/main" id="{0040009D-F0CC-5D73-9249-AEDEC9059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29" y="587263"/>
            <a:ext cx="2135210" cy="19700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9B35CB-4470-9302-DCA4-74D50EB7426E}"/>
              </a:ext>
            </a:extLst>
          </p:cNvPr>
          <p:cNvSpPr txBox="1"/>
          <p:nvPr/>
        </p:nvSpPr>
        <p:spPr>
          <a:xfrm>
            <a:off x="2900328" y="1259738"/>
            <a:ext cx="799787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Posterama"/>
                <a:cs typeface="Posterama"/>
              </a:rPr>
              <a:t>Our historical artifacts are all gone!!!!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DBB3C61E-52EF-D84F-E2AF-9CB88CC9B7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8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91BE2-A910-AB66-86AA-79767FE41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and orange rectangle&#10;&#10;AI-generated content may be incorrect.">
            <a:extLst>
              <a:ext uri="{FF2B5EF4-FFF2-40B4-BE49-F238E27FC236}">
                <a16:creationId xmlns:a16="http://schemas.microsoft.com/office/drawing/2014/main" id="{DC9E4BAD-8B57-D1F8-F151-89584AD4C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03" y="362823"/>
            <a:ext cx="12010809" cy="26883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33BCC8-28D0-08D9-EE09-FF9C34756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V="1">
            <a:off x="-396390" y="0"/>
            <a:ext cx="331076" cy="728225"/>
          </a:xfrm>
        </p:spPr>
        <p:txBody>
          <a:bodyPr>
            <a:normAutofit fontScale="90000"/>
          </a:bodyPr>
          <a:lstStyle/>
          <a:p>
            <a:r>
              <a:rPr lang="en-US"/>
              <a:t>OK!</a:t>
            </a:r>
            <a:endParaRPr lang="en-SG"/>
          </a:p>
        </p:txBody>
      </p:sp>
      <p:pic>
        <p:nvPicPr>
          <p:cNvPr id="4" name="Picture 3" descr="A cartoon of a person&#10;&#10;AI-generated content may be incorrect.">
            <a:extLst>
              <a:ext uri="{FF2B5EF4-FFF2-40B4-BE49-F238E27FC236}">
                <a16:creationId xmlns:a16="http://schemas.microsoft.com/office/drawing/2014/main" id="{8FD100AD-14A4-EE5C-0F5D-6BB1856B2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29" y="587263"/>
            <a:ext cx="2135210" cy="19700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E67139-C890-EEFF-6ABD-C191CC08FB64}"/>
              </a:ext>
            </a:extLst>
          </p:cNvPr>
          <p:cNvSpPr txBox="1"/>
          <p:nvPr/>
        </p:nvSpPr>
        <p:spPr>
          <a:xfrm>
            <a:off x="2900328" y="1259738"/>
            <a:ext cx="799787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Posterama"/>
                <a:cs typeface="Posterama"/>
              </a:rPr>
              <a:t>We're not sure where or how they disappeared, but we're most definitely sure you can help us! </a:t>
            </a:r>
            <a:endParaRPr lang="en-US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23F4D177-B657-F41D-C1AF-2183028EA1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459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32577-6030-891A-E418-69F27C8FF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and orange rectangle&#10;&#10;AI-generated content may be incorrect.">
            <a:extLst>
              <a:ext uri="{FF2B5EF4-FFF2-40B4-BE49-F238E27FC236}">
                <a16:creationId xmlns:a16="http://schemas.microsoft.com/office/drawing/2014/main" id="{2B6C3335-3943-E28E-46DC-BE08705F4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03" y="362823"/>
            <a:ext cx="12010809" cy="26883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D55723-D5BF-2EE0-9D40-7D8D4747D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V="1">
            <a:off x="-396390" y="0"/>
            <a:ext cx="331076" cy="728225"/>
          </a:xfrm>
        </p:spPr>
        <p:txBody>
          <a:bodyPr>
            <a:normAutofit fontScale="90000"/>
          </a:bodyPr>
          <a:lstStyle/>
          <a:p>
            <a:r>
              <a:rPr lang="en-US"/>
              <a:t>OK!</a:t>
            </a:r>
            <a:endParaRPr lang="en-SG"/>
          </a:p>
        </p:txBody>
      </p:sp>
      <p:pic>
        <p:nvPicPr>
          <p:cNvPr id="4" name="Picture 3" descr="A cartoon of a person&#10;&#10;AI-generated content may be incorrect.">
            <a:extLst>
              <a:ext uri="{FF2B5EF4-FFF2-40B4-BE49-F238E27FC236}">
                <a16:creationId xmlns:a16="http://schemas.microsoft.com/office/drawing/2014/main" id="{C691630E-A253-9174-5F7E-DBFC3EED1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29" y="587263"/>
            <a:ext cx="2135210" cy="19700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941D9A-84FD-B40F-F5CA-E4174D054DF3}"/>
              </a:ext>
            </a:extLst>
          </p:cNvPr>
          <p:cNvSpPr txBox="1"/>
          <p:nvPr/>
        </p:nvSpPr>
        <p:spPr>
          <a:xfrm>
            <a:off x="2900328" y="1259738"/>
            <a:ext cx="799787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Posterama"/>
                <a:cs typeface="Posterama"/>
              </a:rPr>
              <a:t>We need you to retrieve the artifacts in the form of time capsules!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1F90B101-1DAB-57CC-2686-D2D4B83038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016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ACDFD-EF4B-5E1E-B6B0-2DA6C4E52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and orange rectangle&#10;&#10;AI-generated content may be incorrect.">
            <a:extLst>
              <a:ext uri="{FF2B5EF4-FFF2-40B4-BE49-F238E27FC236}">
                <a16:creationId xmlns:a16="http://schemas.microsoft.com/office/drawing/2014/main" id="{E8CB9B2B-E268-23C6-93B4-7A0343554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03" y="362823"/>
            <a:ext cx="12010809" cy="26883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E80BA4-005E-BC76-1F2A-A072326FB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V="1">
            <a:off x="-396390" y="0"/>
            <a:ext cx="331076" cy="728225"/>
          </a:xfrm>
        </p:spPr>
        <p:txBody>
          <a:bodyPr>
            <a:normAutofit fontScale="90000"/>
          </a:bodyPr>
          <a:lstStyle/>
          <a:p>
            <a:r>
              <a:rPr lang="en-US"/>
              <a:t>OK!</a:t>
            </a:r>
            <a:endParaRPr lang="en-SG"/>
          </a:p>
        </p:txBody>
      </p:sp>
      <p:pic>
        <p:nvPicPr>
          <p:cNvPr id="4" name="Picture 3" descr="A cartoon of a person&#10;&#10;AI-generated content may be incorrect.">
            <a:extLst>
              <a:ext uri="{FF2B5EF4-FFF2-40B4-BE49-F238E27FC236}">
                <a16:creationId xmlns:a16="http://schemas.microsoft.com/office/drawing/2014/main" id="{30ED6CC1-7229-A6B8-1DC4-D9F710178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29" y="587263"/>
            <a:ext cx="2135210" cy="19700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F740ED-8D62-255A-0F8F-11F1C0105D5D}"/>
              </a:ext>
            </a:extLst>
          </p:cNvPr>
          <p:cNvSpPr txBox="1"/>
          <p:nvPr/>
        </p:nvSpPr>
        <p:spPr>
          <a:xfrm>
            <a:off x="2900328" y="1259738"/>
            <a:ext cx="799787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Posterama"/>
                <a:cs typeface="Posterama"/>
              </a:rPr>
              <a:t>To do that, you might have to meet the different alumni and founders of HCI, they might know the location! 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7540B44-B4FF-FBDC-A02D-922A7524F8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832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85411-CC99-F86A-54DD-1A86358D2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and orange rectangle&#10;&#10;AI-generated content may be incorrect.">
            <a:extLst>
              <a:ext uri="{FF2B5EF4-FFF2-40B4-BE49-F238E27FC236}">
                <a16:creationId xmlns:a16="http://schemas.microsoft.com/office/drawing/2014/main" id="{547FDE80-3FC1-4DFF-79D2-F8D0B26F7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03" y="362823"/>
            <a:ext cx="12010809" cy="26883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7D928E-BDBA-0B42-FF00-181D8705C1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V="1">
            <a:off x="-396390" y="0"/>
            <a:ext cx="331076" cy="728225"/>
          </a:xfrm>
        </p:spPr>
        <p:txBody>
          <a:bodyPr>
            <a:normAutofit fontScale="90000"/>
          </a:bodyPr>
          <a:lstStyle/>
          <a:p>
            <a:r>
              <a:rPr lang="en-US"/>
              <a:t>OK!</a:t>
            </a:r>
            <a:endParaRPr lang="en-SG"/>
          </a:p>
        </p:txBody>
      </p:sp>
      <p:pic>
        <p:nvPicPr>
          <p:cNvPr id="4" name="Picture 3" descr="A cartoon of a person&#10;&#10;AI-generated content may be incorrect.">
            <a:extLst>
              <a:ext uri="{FF2B5EF4-FFF2-40B4-BE49-F238E27FC236}">
                <a16:creationId xmlns:a16="http://schemas.microsoft.com/office/drawing/2014/main" id="{68706711-ABCF-938B-FFFF-D5DF42C7E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29" y="587263"/>
            <a:ext cx="2135210" cy="19700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F8756D-54C4-A534-A28A-3273905F7859}"/>
              </a:ext>
            </a:extLst>
          </p:cNvPr>
          <p:cNvSpPr txBox="1"/>
          <p:nvPr/>
        </p:nvSpPr>
        <p:spPr>
          <a:xfrm>
            <a:off x="2900328" y="1259738"/>
            <a:ext cx="799787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Posterama"/>
                <a:cs typeface="Posterama"/>
              </a:rPr>
              <a:t>Here's a GPS, it should help you out with searching a ton! 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F7D7DBA-05B8-E0BA-D6D4-B6D1E28269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97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13BDE-F916-7106-8655-970EB0691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and orange rectangle&#10;&#10;AI-generated content may be incorrect.">
            <a:extLst>
              <a:ext uri="{FF2B5EF4-FFF2-40B4-BE49-F238E27FC236}">
                <a16:creationId xmlns:a16="http://schemas.microsoft.com/office/drawing/2014/main" id="{3942E416-CE22-64C6-AF85-5D94815DB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03" y="362823"/>
            <a:ext cx="12010809" cy="26883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7F753F-2F11-FB7B-DB0F-A1303B85A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V="1">
            <a:off x="-396390" y="0"/>
            <a:ext cx="331076" cy="728225"/>
          </a:xfrm>
        </p:spPr>
        <p:txBody>
          <a:bodyPr>
            <a:normAutofit fontScale="90000"/>
          </a:bodyPr>
          <a:lstStyle/>
          <a:p>
            <a:r>
              <a:rPr lang="en-US"/>
              <a:t>OK!</a:t>
            </a:r>
            <a:endParaRPr lang="en-SG"/>
          </a:p>
        </p:txBody>
      </p:sp>
      <p:pic>
        <p:nvPicPr>
          <p:cNvPr id="4" name="Picture 3" descr="A cartoon of a person&#10;&#10;AI-generated content may be incorrect.">
            <a:extLst>
              <a:ext uri="{FF2B5EF4-FFF2-40B4-BE49-F238E27FC236}">
                <a16:creationId xmlns:a16="http://schemas.microsoft.com/office/drawing/2014/main" id="{2E50F845-8185-2C4F-1702-0AABA3F89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29" y="587263"/>
            <a:ext cx="2135210" cy="19700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470BD0-686E-E052-56B7-6083E88A2430}"/>
              </a:ext>
            </a:extLst>
          </p:cNvPr>
          <p:cNvSpPr txBox="1"/>
          <p:nvPr/>
        </p:nvSpPr>
        <p:spPr>
          <a:xfrm>
            <a:off x="2900328" y="1259738"/>
            <a:ext cx="799787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Posterama"/>
                <a:cs typeface="Posterama"/>
              </a:rPr>
              <a:t>Oh, and remember, you can always check the bulletin board if you ever get lost! 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BA4317A7-59A2-E3EE-D4C5-7F79CE3A4E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90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1C045-6C3D-98D8-23B3-F85A50936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and orange rectangle&#10;&#10;AI-generated content may be incorrect.">
            <a:extLst>
              <a:ext uri="{FF2B5EF4-FFF2-40B4-BE49-F238E27FC236}">
                <a16:creationId xmlns:a16="http://schemas.microsoft.com/office/drawing/2014/main" id="{555CFD36-1BEA-6E39-5381-E08EC090B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03" y="362823"/>
            <a:ext cx="12010809" cy="26883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92DC2-B8D7-E6CF-71EB-42D282A2A9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V="1">
            <a:off x="-396390" y="0"/>
            <a:ext cx="331076" cy="728225"/>
          </a:xfrm>
        </p:spPr>
        <p:txBody>
          <a:bodyPr>
            <a:normAutofit fontScale="90000"/>
          </a:bodyPr>
          <a:lstStyle/>
          <a:p>
            <a:r>
              <a:rPr lang="en-US"/>
              <a:t>OK!</a:t>
            </a:r>
            <a:endParaRPr lang="en-SG"/>
          </a:p>
        </p:txBody>
      </p:sp>
      <p:pic>
        <p:nvPicPr>
          <p:cNvPr id="4" name="Picture 3" descr="A cartoon of a person&#10;&#10;AI-generated content may be incorrect.">
            <a:extLst>
              <a:ext uri="{FF2B5EF4-FFF2-40B4-BE49-F238E27FC236}">
                <a16:creationId xmlns:a16="http://schemas.microsoft.com/office/drawing/2014/main" id="{AC26D093-5895-8E2E-51BA-84EA2F616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29" y="587263"/>
            <a:ext cx="2135210" cy="19700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6E2CD1-4951-B06F-5E61-2D616C649515}"/>
              </a:ext>
            </a:extLst>
          </p:cNvPr>
          <p:cNvSpPr txBox="1"/>
          <p:nvPr/>
        </p:nvSpPr>
        <p:spPr>
          <a:xfrm>
            <a:off x="2900328" y="1259738"/>
            <a:ext cx="799787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Posterama"/>
                <a:cs typeface="Posterama"/>
              </a:rPr>
              <a:t>Goodluck, and do your best! 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E40E59C-4641-22AD-AFE0-6613A5A354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587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82D52-6D1C-422F-9329-6B11731E3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B4030-DBE5-BCC8-3782-09C67C584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26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0000" b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of a building with a clock tower&#10;&#10;AI-generated content may be incorrect.">
            <a:extLst>
              <a:ext uri="{FF2B5EF4-FFF2-40B4-BE49-F238E27FC236}">
                <a16:creationId xmlns:a16="http://schemas.microsoft.com/office/drawing/2014/main" id="{0636988D-EF02-884A-1C57-AB8D4C3A2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13615168" cy="6939964"/>
          </a:xfrm>
          <a:prstGeom prst="rect">
            <a:avLst/>
          </a:prstGeom>
        </p:spPr>
      </p:pic>
      <p:pic>
        <p:nvPicPr>
          <p:cNvPr id="4" name="Picture 3" descr="A black and orange rectangle&#10;&#10;AI-generated content may be incorrect.">
            <a:extLst>
              <a:ext uri="{FF2B5EF4-FFF2-40B4-BE49-F238E27FC236}">
                <a16:creationId xmlns:a16="http://schemas.microsoft.com/office/drawing/2014/main" id="{FAF33903-23F8-92F1-F3D4-9FD4E9B71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000" y="4954141"/>
            <a:ext cx="7782247" cy="1990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39904A-68EF-3571-EA34-0D3D0209D2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V="1">
            <a:off x="-396390" y="0"/>
            <a:ext cx="331076" cy="728225"/>
          </a:xfrm>
        </p:spPr>
        <p:txBody>
          <a:bodyPr>
            <a:normAutofit fontScale="90000"/>
          </a:bodyPr>
          <a:lstStyle/>
          <a:p>
            <a:r>
              <a:rPr lang="en-US"/>
              <a:t>Start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FA1F32-DA3C-FE09-A3A3-C80AB7CE53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3886" y="5679564"/>
            <a:ext cx="9144000" cy="5192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Posterama"/>
                <a:cs typeface="Posterama"/>
              </a:rPr>
              <a:t>Woah.. I can't believe I actually made it here..</a:t>
            </a:r>
            <a:endParaRPr lang="en-SG">
              <a:latin typeface="Posterama" panose="020B0502040204020203" pitchFamily="34" charset="0"/>
              <a:cs typeface="Posteram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3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CE15B-9A43-F02A-DEF0-B61205465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73FDF-A8A5-8A28-6518-95AB40BDA9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V="1">
            <a:off x="-396390" y="0"/>
            <a:ext cx="331076" cy="728225"/>
          </a:xfrm>
        </p:spPr>
        <p:txBody>
          <a:bodyPr>
            <a:normAutofit fontScale="90000"/>
          </a:bodyPr>
          <a:lstStyle/>
          <a:p>
            <a:r>
              <a:rPr lang="en-US"/>
              <a:t>Yes</a:t>
            </a:r>
            <a:endParaRPr lang="en-SG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3D05AF8A-A057-8184-3D39-476BFD9DC4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3" descr="A cartoon of a person and a child&#10;&#10;AI-generated content may be incorrect.">
            <a:extLst>
              <a:ext uri="{FF2B5EF4-FFF2-40B4-BE49-F238E27FC236}">
                <a16:creationId xmlns:a16="http://schemas.microsoft.com/office/drawing/2014/main" id="{0CC57EDC-BC60-CB8A-C33F-F9CCA57A4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04" y="1332"/>
            <a:ext cx="12218873" cy="684082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C41C574-BE7B-0F64-5005-309E7AFBD3C8}"/>
              </a:ext>
            </a:extLst>
          </p:cNvPr>
          <p:cNvSpPr txBox="1"/>
          <p:nvPr/>
        </p:nvSpPr>
        <p:spPr>
          <a:xfrm>
            <a:off x="439614" y="556846"/>
            <a:ext cx="8499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94F471-8BE7-0626-FEBE-D39F5B44AEBE}"/>
              </a:ext>
            </a:extLst>
          </p:cNvPr>
          <p:cNvSpPr txBox="1"/>
          <p:nvPr/>
        </p:nvSpPr>
        <p:spPr>
          <a:xfrm>
            <a:off x="1875692" y="3531576"/>
            <a:ext cx="16851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09800F-736F-6568-8CE5-7B5B5BCB1A64}"/>
              </a:ext>
            </a:extLst>
          </p:cNvPr>
          <p:cNvSpPr txBox="1"/>
          <p:nvPr/>
        </p:nvSpPr>
        <p:spPr>
          <a:xfrm>
            <a:off x="937961" y="699902"/>
            <a:ext cx="10282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3" action="ppaction://hlinksldjump"/>
              </a:rPr>
              <a:t>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257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68F2CE48-AFA9-4686-2695-9160964DA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475" y="452438"/>
            <a:ext cx="9172575" cy="5953125"/>
          </a:xfrm>
          <a:prstGeom prst="rect">
            <a:avLst/>
          </a:prstGeom>
        </p:spPr>
      </p:pic>
      <p:pic>
        <p:nvPicPr>
          <p:cNvPr id="6" name="Picture 5" descr="A pixel art of a circle with a white x&#10;&#10;AI-generated content may be incorrect.">
            <a:extLst>
              <a:ext uri="{FF2B5EF4-FFF2-40B4-BE49-F238E27FC236}">
                <a16:creationId xmlns:a16="http://schemas.microsoft.com/office/drawing/2014/main" id="{3DC7F9B6-FF52-1198-A04D-0B0F35257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013" y="461963"/>
            <a:ext cx="1200150" cy="1152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A79E83-7330-5597-F946-440E755657E9}"/>
              </a:ext>
            </a:extLst>
          </p:cNvPr>
          <p:cNvSpPr txBox="1"/>
          <p:nvPr/>
        </p:nvSpPr>
        <p:spPr>
          <a:xfrm>
            <a:off x="1488781" y="692456"/>
            <a:ext cx="7097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565DDF-33B2-9B99-33DE-6959B20DDFA4}"/>
              </a:ext>
            </a:extLst>
          </p:cNvPr>
          <p:cNvSpPr txBox="1"/>
          <p:nvPr/>
        </p:nvSpPr>
        <p:spPr>
          <a:xfrm>
            <a:off x="1757550" y="878051"/>
            <a:ext cx="9020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hlinkClick r:id="rId5" action="ppaction://hlinksldjump"/>
              </a:rPr>
              <a:t>X</a:t>
            </a:r>
            <a:endParaRPr lang="en-US"/>
          </a:p>
        </p:txBody>
      </p:sp>
      <p:sp>
        <p:nvSpPr>
          <p:cNvPr id="9" name="TextBox 8">
            <a:hlinkClick r:id="rId6" action="ppaction://hlinksldjump"/>
            <a:extLst>
              <a:ext uri="{FF2B5EF4-FFF2-40B4-BE49-F238E27FC236}">
                <a16:creationId xmlns:a16="http://schemas.microsoft.com/office/drawing/2014/main" id="{E6C715F6-F676-9906-75B0-BABFF8C53A85}"/>
              </a:ext>
            </a:extLst>
          </p:cNvPr>
          <p:cNvSpPr txBox="1"/>
          <p:nvPr/>
        </p:nvSpPr>
        <p:spPr>
          <a:xfrm>
            <a:off x="4507455" y="3818965"/>
            <a:ext cx="559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Go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84707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B37F9-4F1F-2FFC-EAE0-3A09AA5A2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42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801BBA-4060-B74D-C18D-D355C64CC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and orange rectangle&#10;&#10;AI-generated content may be incorrect.">
            <a:extLst>
              <a:ext uri="{FF2B5EF4-FFF2-40B4-BE49-F238E27FC236}">
                <a16:creationId xmlns:a16="http://schemas.microsoft.com/office/drawing/2014/main" id="{94E6FC84-3862-F945-5D33-8DA74011E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3" y="362823"/>
            <a:ext cx="12010809" cy="26883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17072B-AEBB-7973-28F3-127309552A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V="1">
            <a:off x="-396390" y="0"/>
            <a:ext cx="331076" cy="728225"/>
          </a:xfrm>
        </p:spPr>
        <p:txBody>
          <a:bodyPr>
            <a:normAutofit fontScale="90000"/>
          </a:bodyPr>
          <a:lstStyle/>
          <a:p>
            <a:r>
              <a:rPr lang="en-US"/>
              <a:t>OK!</a:t>
            </a:r>
            <a:endParaRPr lang="en-S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CECE02-73F1-3C20-B818-AF2E4D30524C}"/>
              </a:ext>
            </a:extLst>
          </p:cNvPr>
          <p:cNvSpPr txBox="1"/>
          <p:nvPr/>
        </p:nvSpPr>
        <p:spPr>
          <a:xfrm>
            <a:off x="2900328" y="1259738"/>
            <a:ext cx="799787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Posterama"/>
                <a:cs typeface="Posterama"/>
              </a:rPr>
              <a:t>Hello, I Am Dr Lee Kong Chian 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F1A97875-3D82-E85E-E7DB-1ED1AF6E2B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A86FF1-9927-869B-0D08-5DCD15CB2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63" y="652463"/>
            <a:ext cx="214312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46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97125B-0F51-5294-9366-21A8B945A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and orange rectangle&#10;&#10;AI-generated content may be incorrect.">
            <a:extLst>
              <a:ext uri="{FF2B5EF4-FFF2-40B4-BE49-F238E27FC236}">
                <a16:creationId xmlns:a16="http://schemas.microsoft.com/office/drawing/2014/main" id="{A4192002-95B0-A7FC-9E6C-BFA4201E0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3" y="362823"/>
            <a:ext cx="12010809" cy="26883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E44CD2-CE36-E62A-4A3E-079CE7975A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V="1">
            <a:off x="-396390" y="0"/>
            <a:ext cx="331076" cy="728225"/>
          </a:xfrm>
        </p:spPr>
        <p:txBody>
          <a:bodyPr>
            <a:normAutofit fontScale="90000"/>
          </a:bodyPr>
          <a:lstStyle/>
          <a:p>
            <a:r>
              <a:rPr lang="en-US"/>
              <a:t>OK!</a:t>
            </a:r>
            <a:endParaRPr lang="en-S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4D008C-CD73-6F03-8AF6-F27FD2B06F4A}"/>
              </a:ext>
            </a:extLst>
          </p:cNvPr>
          <p:cNvSpPr txBox="1"/>
          <p:nvPr/>
        </p:nvSpPr>
        <p:spPr>
          <a:xfrm>
            <a:off x="2900328" y="1259738"/>
            <a:ext cx="799787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Posterama"/>
                <a:cs typeface="Posterama"/>
              </a:rPr>
              <a:t>I see that you're trying to retrieve a time capsule, but it won't be so easy. 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1F2BD3-7649-0322-6F89-89BDF49F2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63" y="652463"/>
            <a:ext cx="2143125" cy="2105025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A206EF3A-94FE-CDD4-A249-ED638024C4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96491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226FCF-FDF7-2E22-7C28-74A76032E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and orange rectangle&#10;&#10;AI-generated content may be incorrect.">
            <a:extLst>
              <a:ext uri="{FF2B5EF4-FFF2-40B4-BE49-F238E27FC236}">
                <a16:creationId xmlns:a16="http://schemas.microsoft.com/office/drawing/2014/main" id="{0D84D8BA-C6CA-D78D-F138-0ABEF9071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3" y="362823"/>
            <a:ext cx="12010809" cy="26883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FE0BA5-4B06-8105-3989-0E71F180B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V="1">
            <a:off x="-396390" y="0"/>
            <a:ext cx="331076" cy="728225"/>
          </a:xfrm>
        </p:spPr>
        <p:txBody>
          <a:bodyPr>
            <a:normAutofit fontScale="90000"/>
          </a:bodyPr>
          <a:lstStyle/>
          <a:p>
            <a:r>
              <a:rPr lang="en-US"/>
              <a:t>OK!</a:t>
            </a:r>
            <a:endParaRPr lang="en-S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C6377E-8852-F780-7781-70236F6208E1}"/>
              </a:ext>
            </a:extLst>
          </p:cNvPr>
          <p:cNvSpPr txBox="1"/>
          <p:nvPr/>
        </p:nvSpPr>
        <p:spPr>
          <a:xfrm>
            <a:off x="2900328" y="1259738"/>
            <a:ext cx="799787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Posterama"/>
                <a:cs typeface="Posterama"/>
              </a:rPr>
              <a:t>Do you even know the history behind one of Singapore's greatest.. 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F9E4E7-B4FD-E0AF-1BA0-A6BF18E78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63" y="652463"/>
            <a:ext cx="214312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45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D3FBAA-E9A0-2659-4FC7-25165E9B0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and orange rectangle&#10;&#10;AI-generated content may be incorrect.">
            <a:extLst>
              <a:ext uri="{FF2B5EF4-FFF2-40B4-BE49-F238E27FC236}">
                <a16:creationId xmlns:a16="http://schemas.microsoft.com/office/drawing/2014/main" id="{6F5361AB-756F-D32B-AD32-4B033C8B6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3" y="362823"/>
            <a:ext cx="12010809" cy="26883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0C8777-9DB0-BECF-2984-9492259C79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V="1">
            <a:off x="-396390" y="0"/>
            <a:ext cx="331076" cy="728225"/>
          </a:xfrm>
        </p:spPr>
        <p:txBody>
          <a:bodyPr>
            <a:normAutofit fontScale="90000"/>
          </a:bodyPr>
          <a:lstStyle/>
          <a:p>
            <a:r>
              <a:rPr lang="en-US"/>
              <a:t>OK!</a:t>
            </a:r>
            <a:endParaRPr lang="en-S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897DAA-47CF-3540-C12F-569160BB3EF0}"/>
              </a:ext>
            </a:extLst>
          </p:cNvPr>
          <p:cNvSpPr txBox="1"/>
          <p:nvPr/>
        </p:nvSpPr>
        <p:spPr>
          <a:xfrm>
            <a:off x="2900328" y="1259738"/>
            <a:ext cx="799787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Posterama"/>
                <a:cs typeface="Posterama"/>
              </a:rPr>
              <a:t>most amazing..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C4516B-0E98-7CD8-7235-74751BF1F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63" y="652463"/>
            <a:ext cx="214312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124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C9F89D-09D2-2701-3939-8741EA5CA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and orange rectangle&#10;&#10;AI-generated content may be incorrect.">
            <a:extLst>
              <a:ext uri="{FF2B5EF4-FFF2-40B4-BE49-F238E27FC236}">
                <a16:creationId xmlns:a16="http://schemas.microsoft.com/office/drawing/2014/main" id="{1EA210D3-995F-B7E4-0090-BB9616271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3" y="362823"/>
            <a:ext cx="12010809" cy="26883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42A2ED-469A-8A66-53DF-28D810EE2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V="1">
            <a:off x="-396390" y="0"/>
            <a:ext cx="331076" cy="728225"/>
          </a:xfrm>
        </p:spPr>
        <p:txBody>
          <a:bodyPr>
            <a:normAutofit fontScale="90000"/>
          </a:bodyPr>
          <a:lstStyle/>
          <a:p>
            <a:r>
              <a:rPr lang="en-US"/>
              <a:t>OK!</a:t>
            </a:r>
            <a:endParaRPr lang="en-S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8F334-214C-D2E4-C815-4489645CEE3F}"/>
              </a:ext>
            </a:extLst>
          </p:cNvPr>
          <p:cNvSpPr txBox="1"/>
          <p:nvPr/>
        </p:nvSpPr>
        <p:spPr>
          <a:xfrm>
            <a:off x="2900328" y="1259738"/>
            <a:ext cx="799787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Posterama"/>
                <a:cs typeface="Posterama"/>
              </a:rPr>
              <a:t>philanthropists of all time?! 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72BB65-0842-8DF8-2802-73CEBDD17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63" y="652463"/>
            <a:ext cx="2143125" cy="2105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09CA46-30F6-6065-4C72-60439CD33CA8}"/>
              </a:ext>
            </a:extLst>
          </p:cNvPr>
          <p:cNvSpPr txBox="1"/>
          <p:nvPr/>
        </p:nvSpPr>
        <p:spPr>
          <a:xfrm>
            <a:off x="3488475" y="1948377"/>
            <a:ext cx="1524000" cy="381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5" action="ppaction://hlinksldjump"/>
              </a:rPr>
              <a:t>Uhh</a:t>
            </a:r>
            <a:r>
              <a:rPr lang="en-US">
                <a:hlinkClick r:id="rId6"/>
              </a:rPr>
              <a:t>...</a:t>
            </a:r>
            <a:r>
              <a:rPr lang="en-US"/>
              <a:t> 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4900BA7-D5C3-698F-DBB7-627A72D4C868}"/>
                  </a:ext>
                </a:extLst>
              </p14:cNvPr>
              <p14:cNvContentPartPr/>
              <p14:nvPr/>
            </p14:nvContentPartPr>
            <p14:xfrm>
              <a:off x="1048095" y="1376633"/>
              <a:ext cx="15875" cy="168735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4900BA7-D5C3-698F-DBB7-627A72D4C86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3512" y="1358682"/>
                <a:ext cx="539750" cy="2042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DC4D657-5C82-824C-D4C4-BB1C8222314F}"/>
                  </a:ext>
                </a:extLst>
              </p14:cNvPr>
              <p14:cNvContentPartPr/>
              <p14:nvPr/>
            </p14:nvContentPartPr>
            <p14:xfrm>
              <a:off x="3132773" y="1852418"/>
              <a:ext cx="15875" cy="432955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DC4D657-5C82-824C-D4C4-BB1C8222314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19380" y="1834438"/>
                <a:ext cx="240393" cy="4685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DF588F4-740A-8B00-E3D9-6FB6E2D803E1}"/>
                  </a:ext>
                </a:extLst>
              </p14:cNvPr>
              <p14:cNvContentPartPr/>
              <p14:nvPr/>
            </p14:nvContentPartPr>
            <p14:xfrm>
              <a:off x="3143745" y="1872675"/>
              <a:ext cx="206640" cy="205154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DF588F4-740A-8B00-E3D9-6FB6E2D803E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125776" y="1854711"/>
                <a:ext cx="242218" cy="240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28C5209-0646-09CA-7FA0-C3CE8476A42C}"/>
                  </a:ext>
                </a:extLst>
              </p14:cNvPr>
              <p14:cNvContentPartPr/>
              <p14:nvPr/>
            </p14:nvContentPartPr>
            <p14:xfrm>
              <a:off x="3123570" y="2064871"/>
              <a:ext cx="200718" cy="200718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28C5209-0646-09CA-7FA0-C3CE8476A42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105585" y="2046918"/>
                <a:ext cx="236329" cy="2362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F7C457A-1BB1-907D-2A91-B7EF05B1117A}"/>
                  </a:ext>
                </a:extLst>
              </p14:cNvPr>
              <p14:cNvContentPartPr/>
              <p14:nvPr/>
            </p14:nvContentPartPr>
            <p14:xfrm>
              <a:off x="3141881" y="2010833"/>
              <a:ext cx="114708" cy="162003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F7C457A-1BB1-907D-2A91-B7EF05B1117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123958" y="1992873"/>
                <a:ext cx="150196" cy="1975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DE5F2F5-567F-912F-4EEF-F32A80E29F28}"/>
                  </a:ext>
                </a:extLst>
              </p14:cNvPr>
              <p14:cNvContentPartPr/>
              <p14:nvPr/>
            </p14:nvContentPartPr>
            <p14:xfrm>
              <a:off x="3145492" y="1913643"/>
              <a:ext cx="139861" cy="292953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DE5F2F5-567F-912F-4EEF-F32A80E29F2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127515" y="1895670"/>
                <a:ext cx="175455" cy="3285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8C6003E-1309-71AB-C417-8C24402077AB}"/>
                  </a:ext>
                </a:extLst>
              </p14:cNvPr>
              <p14:cNvContentPartPr/>
              <p14:nvPr/>
            </p14:nvContentPartPr>
            <p14:xfrm>
              <a:off x="3146288" y="2059806"/>
              <a:ext cx="150366" cy="82156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8C6003E-1309-71AB-C417-8C24402077A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128345" y="2041868"/>
                <a:ext cx="185894" cy="1176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D53E74D-FA1F-080C-3F28-9AE928ABC613}"/>
                  </a:ext>
                </a:extLst>
              </p14:cNvPr>
              <p14:cNvContentPartPr/>
              <p14:nvPr/>
            </p14:nvContentPartPr>
            <p14:xfrm>
              <a:off x="3189889" y="2079863"/>
              <a:ext cx="66743" cy="85267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D53E74D-FA1F-080C-3F28-9AE928ABC61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171947" y="2061950"/>
                <a:ext cx="102268" cy="1207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6928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F09802-F865-7A8B-74D3-6F6F8C639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and orange rectangle&#10;&#10;AI-generated content may be incorrect.">
            <a:extLst>
              <a:ext uri="{FF2B5EF4-FFF2-40B4-BE49-F238E27FC236}">
                <a16:creationId xmlns:a16="http://schemas.microsoft.com/office/drawing/2014/main" id="{542164BE-D0A5-B053-871F-5329A19D5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3" y="362823"/>
            <a:ext cx="12010809" cy="26883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E844E6-CCBA-1477-42D6-505B14C86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V="1">
            <a:off x="-396390" y="0"/>
            <a:ext cx="331076" cy="728225"/>
          </a:xfrm>
        </p:spPr>
        <p:txBody>
          <a:bodyPr>
            <a:normAutofit fontScale="90000"/>
          </a:bodyPr>
          <a:lstStyle/>
          <a:p>
            <a:r>
              <a:rPr lang="en-US"/>
              <a:t>OK!</a:t>
            </a:r>
            <a:endParaRPr lang="en-S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CFFAE-3277-BD8D-6F5B-D2DCEA424DB7}"/>
              </a:ext>
            </a:extLst>
          </p:cNvPr>
          <p:cNvSpPr txBox="1"/>
          <p:nvPr/>
        </p:nvSpPr>
        <p:spPr>
          <a:xfrm>
            <a:off x="2943258" y="959230"/>
            <a:ext cx="799787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Posterama"/>
                <a:cs typeface="Posterama"/>
              </a:rPr>
              <a:t>Go out there and research, maybe you'll learn a thing or two...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56AB57-7DAC-9847-D9CA-DB27DDF2D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63" y="652463"/>
            <a:ext cx="2143125" cy="2105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0FA1DF-E4EB-5798-4D24-E1071A7600BD}"/>
              </a:ext>
            </a:extLst>
          </p:cNvPr>
          <p:cNvSpPr txBox="1"/>
          <p:nvPr/>
        </p:nvSpPr>
        <p:spPr>
          <a:xfrm>
            <a:off x="3445545" y="1873250"/>
            <a:ext cx="1524000" cy="381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5" action="ppaction://hlinksldjump"/>
              </a:rPr>
              <a:t>Alright!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4DFEB0F-C714-04B0-E1E1-1BB3F17AFC7C}"/>
                  </a:ext>
                </a:extLst>
              </p14:cNvPr>
              <p14:cNvContentPartPr/>
              <p14:nvPr/>
            </p14:nvContentPartPr>
            <p14:xfrm>
              <a:off x="1048095" y="1376633"/>
              <a:ext cx="15875" cy="168735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4DFEB0F-C714-04B0-E1E1-1BB3F17AFC7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3512" y="1358682"/>
                <a:ext cx="539750" cy="2042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BE72E90-CB43-D21B-67D8-A92FBF4F8E6A}"/>
                  </a:ext>
                </a:extLst>
              </p14:cNvPr>
              <p14:cNvContentPartPr/>
              <p14:nvPr/>
            </p14:nvContentPartPr>
            <p14:xfrm>
              <a:off x="3132773" y="1852418"/>
              <a:ext cx="15875" cy="432955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BE72E90-CB43-D21B-67D8-A92FBF4F8E6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19380" y="1834438"/>
                <a:ext cx="240393" cy="4685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A905731-BD9C-AA10-7845-24F8165FFEE9}"/>
                  </a:ext>
                </a:extLst>
              </p14:cNvPr>
              <p14:cNvContentPartPr/>
              <p14:nvPr/>
            </p14:nvContentPartPr>
            <p14:xfrm>
              <a:off x="3143745" y="1872675"/>
              <a:ext cx="206640" cy="205154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A905731-BD9C-AA10-7845-24F8165FFEE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25776" y="1854711"/>
                <a:ext cx="242218" cy="240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6CFB1D6-C6E2-46EA-CCCC-77ED2E5A1C40}"/>
                  </a:ext>
                </a:extLst>
              </p14:cNvPr>
              <p14:cNvContentPartPr/>
              <p14:nvPr/>
            </p14:nvContentPartPr>
            <p14:xfrm>
              <a:off x="3123570" y="2064871"/>
              <a:ext cx="200718" cy="200718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6CFB1D6-C6E2-46EA-CCCC-77ED2E5A1C4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05585" y="2046918"/>
                <a:ext cx="236329" cy="2362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9770B63-D7D8-BD76-C273-EEE5E695B52C}"/>
                  </a:ext>
                </a:extLst>
              </p14:cNvPr>
              <p14:cNvContentPartPr/>
              <p14:nvPr/>
            </p14:nvContentPartPr>
            <p14:xfrm>
              <a:off x="3141881" y="2010833"/>
              <a:ext cx="114708" cy="162003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9770B63-D7D8-BD76-C273-EEE5E695B52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23958" y="1992873"/>
                <a:ext cx="150196" cy="1975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A56BD50-3BA6-6E8F-AC1B-65C8007B7BF1}"/>
                  </a:ext>
                </a:extLst>
              </p14:cNvPr>
              <p14:cNvContentPartPr/>
              <p14:nvPr/>
            </p14:nvContentPartPr>
            <p14:xfrm>
              <a:off x="3145492" y="1913643"/>
              <a:ext cx="139861" cy="292953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A56BD50-3BA6-6E8F-AC1B-65C8007B7BF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27515" y="1895670"/>
                <a:ext cx="175455" cy="3285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9F4E5E2-0F33-BD83-7108-1B6EA74C16A5}"/>
                  </a:ext>
                </a:extLst>
              </p14:cNvPr>
              <p14:cNvContentPartPr/>
              <p14:nvPr/>
            </p14:nvContentPartPr>
            <p14:xfrm>
              <a:off x="3146288" y="2059806"/>
              <a:ext cx="150366" cy="82156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9F4E5E2-0F33-BD83-7108-1B6EA74C16A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28345" y="2041868"/>
                <a:ext cx="185894" cy="1176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4567FE0-8B85-82B8-82D2-3D1E0FD0ECCA}"/>
                  </a:ext>
                </a:extLst>
              </p14:cNvPr>
              <p14:cNvContentPartPr/>
              <p14:nvPr/>
            </p14:nvContentPartPr>
            <p14:xfrm>
              <a:off x="3189889" y="2079863"/>
              <a:ext cx="66743" cy="85267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4567FE0-8B85-82B8-82D2-3D1E0FD0ECC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71947" y="2061950"/>
                <a:ext cx="102268" cy="1207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07947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2ABFBE-85D1-50D2-1091-DAD102178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1DF2E-6550-38AA-76CF-6346F1B88C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V="1">
            <a:off x="-396390" y="0"/>
            <a:ext cx="331076" cy="728225"/>
          </a:xfrm>
        </p:spPr>
        <p:txBody>
          <a:bodyPr>
            <a:normAutofit fontScale="90000"/>
          </a:bodyPr>
          <a:lstStyle/>
          <a:p>
            <a:r>
              <a:rPr lang="en-US"/>
              <a:t>OK!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49926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DFEF3-D398-5E1C-D6D5-49335428C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toon of a building with a clock tower&#10;&#10;AI-generated content may be incorrect.">
            <a:extLst>
              <a:ext uri="{FF2B5EF4-FFF2-40B4-BE49-F238E27FC236}">
                <a16:creationId xmlns:a16="http://schemas.microsoft.com/office/drawing/2014/main" id="{1FAA944D-9532-3E11-66D1-C714FE0C6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615168" cy="6939964"/>
          </a:xfrm>
          <a:prstGeom prst="rect">
            <a:avLst/>
          </a:prstGeom>
        </p:spPr>
      </p:pic>
      <p:pic>
        <p:nvPicPr>
          <p:cNvPr id="6" name="Picture 5" descr="A black and orange rectangle&#10;&#10;AI-generated content may be incorrect.">
            <a:extLst>
              <a:ext uri="{FF2B5EF4-FFF2-40B4-BE49-F238E27FC236}">
                <a16:creationId xmlns:a16="http://schemas.microsoft.com/office/drawing/2014/main" id="{06A20056-8467-E46D-ACAD-79CF75ACE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923" y="5040000"/>
            <a:ext cx="7782540" cy="199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EF627F-2E6C-14D3-9170-7FE571D813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V="1">
            <a:off x="-396390" y="0"/>
            <a:ext cx="331076" cy="728225"/>
          </a:xfrm>
        </p:spPr>
        <p:txBody>
          <a:bodyPr>
            <a:normAutofit fontScale="90000"/>
          </a:bodyPr>
          <a:lstStyle/>
          <a:p>
            <a:r>
              <a:rPr lang="en-US"/>
              <a:t>Start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E42C54-4EFA-D8D3-642B-ABBB8F90DE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85815" y="5830544"/>
            <a:ext cx="9144000" cy="41589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latin typeface="Posterama"/>
                <a:cs typeface="Posterama"/>
              </a:rPr>
              <a:t>My dream school, Hwa Chong Institution! </a:t>
            </a:r>
            <a:endParaRPr lang="en-US">
              <a:latin typeface="Aptos" panose="02110004020202020204"/>
              <a:cs typeface="Posteram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FB4C083-37BD-E08F-9F6B-1D7F6DAD7135}"/>
                  </a:ext>
                </a:extLst>
              </p14:cNvPr>
              <p14:cNvContentPartPr/>
              <p14:nvPr/>
            </p14:nvContentPartPr>
            <p14:xfrm>
              <a:off x="12373664" y="990600"/>
              <a:ext cx="14015" cy="806678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FB4C083-37BD-E08F-9F6B-1D7F6DAD713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56145" y="972610"/>
                <a:ext cx="48702" cy="8422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61470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7DB572-ADAC-C5F8-029B-FB85818CD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044C2-A9AC-2F85-445D-E39E86B818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V="1">
            <a:off x="-396390" y="0"/>
            <a:ext cx="331076" cy="728225"/>
          </a:xfrm>
        </p:spPr>
        <p:txBody>
          <a:bodyPr>
            <a:normAutofit fontScale="90000"/>
          </a:bodyPr>
          <a:lstStyle/>
          <a:p>
            <a:r>
              <a:rPr lang="en-US"/>
              <a:t>OK!</a:t>
            </a:r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D39C09-0691-79D4-4BBA-7A4E665EB6AC}"/>
              </a:ext>
            </a:extLst>
          </p:cNvPr>
          <p:cNvSpPr/>
          <p:nvPr/>
        </p:nvSpPr>
        <p:spPr>
          <a:xfrm>
            <a:off x="-546912" y="-105476"/>
            <a:ext cx="13273782" cy="70569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3000AC-9FC7-B345-35BB-82B328965B40}"/>
              </a:ext>
            </a:extLst>
          </p:cNvPr>
          <p:cNvSpPr txBox="1"/>
          <p:nvPr/>
        </p:nvSpPr>
        <p:spPr>
          <a:xfrm>
            <a:off x="3356250" y="2442208"/>
            <a:ext cx="561279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Do 3 side quests, such as</a:t>
            </a:r>
          </a:p>
          <a:p>
            <a:endParaRPr lang="en-US"/>
          </a:p>
          <a:p>
            <a:r>
              <a:rPr lang="en-US"/>
              <a:t>Finding a certain book in the library</a:t>
            </a:r>
          </a:p>
          <a:p>
            <a:r>
              <a:rPr lang="en-US"/>
              <a:t>Asking  A HSC student</a:t>
            </a:r>
          </a:p>
          <a:p>
            <a:r>
              <a:rPr lang="en-US"/>
              <a:t>Finding more at the Kuo Chuan House</a:t>
            </a:r>
          </a:p>
        </p:txBody>
      </p:sp>
    </p:spTree>
    <p:extLst>
      <p:ext uri="{BB962C8B-B14F-4D97-AF65-F5344CB8AC3E}">
        <p14:creationId xmlns:p14="http://schemas.microsoft.com/office/powerpoint/2010/main" val="40522203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8D0298-776A-E49F-CBB0-C133A432A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F8636-B956-BCB0-F074-4BAE584B6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V="1">
            <a:off x="-396390" y="0"/>
            <a:ext cx="331076" cy="728225"/>
          </a:xfrm>
        </p:spPr>
        <p:txBody>
          <a:bodyPr>
            <a:normAutofit fontScale="90000"/>
          </a:bodyPr>
          <a:lstStyle/>
          <a:p>
            <a:r>
              <a:rPr lang="en-US"/>
              <a:t>OK!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48498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F55120-D4AD-AD03-32D2-246BF1B5B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and orange rectangle&#10;&#10;AI-generated content may be incorrect.">
            <a:extLst>
              <a:ext uri="{FF2B5EF4-FFF2-40B4-BE49-F238E27FC236}">
                <a16:creationId xmlns:a16="http://schemas.microsoft.com/office/drawing/2014/main" id="{DEC3B1D0-2892-11A7-22F7-0FE217332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3" y="362823"/>
            <a:ext cx="12010809" cy="26883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12C88B-1E87-56B2-34BC-F686798C84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V="1">
            <a:off x="-396390" y="0"/>
            <a:ext cx="331076" cy="728225"/>
          </a:xfrm>
        </p:spPr>
        <p:txBody>
          <a:bodyPr>
            <a:normAutofit fontScale="90000"/>
          </a:bodyPr>
          <a:lstStyle/>
          <a:p>
            <a:r>
              <a:rPr lang="en-US"/>
              <a:t>OK!</a:t>
            </a:r>
            <a:endParaRPr lang="en-S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0E4E1A-4D08-055B-125D-278EC56CCD42}"/>
              </a:ext>
            </a:extLst>
          </p:cNvPr>
          <p:cNvSpPr txBox="1"/>
          <p:nvPr/>
        </p:nvSpPr>
        <p:spPr>
          <a:xfrm>
            <a:off x="2900328" y="1259738"/>
            <a:ext cx="799787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Posterama"/>
                <a:cs typeface="Posterama"/>
              </a:rPr>
              <a:t>Hmm.. You're back, huh?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FB08D2-05FD-053D-C5DE-C0854EF9D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63" y="652463"/>
            <a:ext cx="214312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971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466D6F-4F4B-EE61-397D-84E48168E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and orange rectangle&#10;&#10;AI-generated content may be incorrect.">
            <a:extLst>
              <a:ext uri="{FF2B5EF4-FFF2-40B4-BE49-F238E27FC236}">
                <a16:creationId xmlns:a16="http://schemas.microsoft.com/office/drawing/2014/main" id="{8475FF99-C0E7-7F53-5AD5-176CD7A31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3" y="362823"/>
            <a:ext cx="12010809" cy="26883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94A468-591F-3D2A-D5FF-8DD63FF784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V="1">
            <a:off x="-396390" y="0"/>
            <a:ext cx="331076" cy="728225"/>
          </a:xfrm>
        </p:spPr>
        <p:txBody>
          <a:bodyPr>
            <a:normAutofit fontScale="90000"/>
          </a:bodyPr>
          <a:lstStyle/>
          <a:p>
            <a:r>
              <a:rPr lang="en-US"/>
              <a:t>OK!</a:t>
            </a:r>
            <a:endParaRPr lang="en-S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350323-E392-DD72-6C8B-6EEEA3B814A6}"/>
              </a:ext>
            </a:extLst>
          </p:cNvPr>
          <p:cNvSpPr txBox="1"/>
          <p:nvPr/>
        </p:nvSpPr>
        <p:spPr>
          <a:xfrm>
            <a:off x="2900328" y="1259738"/>
            <a:ext cx="799787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Posterama"/>
                <a:cs typeface="Posterama"/>
              </a:rPr>
              <a:t>POP QUIZ!!</a:t>
            </a:r>
          </a:p>
          <a:p>
            <a:endParaRPr lang="en-US" sz="2400">
              <a:latin typeface="Posterama"/>
              <a:cs typeface="Posteram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ECF2A0-6540-3BF6-C141-74C65C342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63" y="652463"/>
            <a:ext cx="214312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183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AB1E9-3711-2FBE-9B18-F2C9C81A1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and orange rectangle&#10;&#10;AI-generated content may be incorrect.">
            <a:extLst>
              <a:ext uri="{FF2B5EF4-FFF2-40B4-BE49-F238E27FC236}">
                <a16:creationId xmlns:a16="http://schemas.microsoft.com/office/drawing/2014/main" id="{EEDA7CB7-14CB-3EB8-3FCE-7489B6695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03" y="362823"/>
            <a:ext cx="12010809" cy="26883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3BDAE6-DE8E-EC85-35EC-18F7E5F36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V="1">
            <a:off x="-396390" y="0"/>
            <a:ext cx="331076" cy="728225"/>
          </a:xfrm>
        </p:spPr>
        <p:txBody>
          <a:bodyPr>
            <a:normAutofit fontScale="90000"/>
          </a:bodyPr>
          <a:lstStyle/>
          <a:p>
            <a:r>
              <a:rPr lang="en-US"/>
              <a:t>OK!</a:t>
            </a:r>
            <a:endParaRPr lang="en-S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2F7824-63E5-2A83-EB93-98719DDDA72C}"/>
              </a:ext>
            </a:extLst>
          </p:cNvPr>
          <p:cNvSpPr txBox="1"/>
          <p:nvPr/>
        </p:nvSpPr>
        <p:spPr>
          <a:xfrm>
            <a:off x="2900328" y="1259738"/>
            <a:ext cx="799787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Posterama"/>
                <a:cs typeface="Posterama"/>
              </a:rPr>
              <a:t>POP QUIZ!!</a:t>
            </a:r>
          </a:p>
          <a:p>
            <a:endParaRPr lang="en-US" sz="2400">
              <a:latin typeface="Posterama"/>
              <a:cs typeface="Posteram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C8193E-CFF8-D405-BE28-44EEFB613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63" y="652463"/>
            <a:ext cx="214312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2360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DD82F3-F6B8-FD12-D6A6-0CF5EC60F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and orange rectangle&#10;&#10;AI-generated content may be incorrect.">
            <a:extLst>
              <a:ext uri="{FF2B5EF4-FFF2-40B4-BE49-F238E27FC236}">
                <a16:creationId xmlns:a16="http://schemas.microsoft.com/office/drawing/2014/main" id="{ECCAEC6F-9E26-9FD3-AD81-9D019E1F1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3" y="362823"/>
            <a:ext cx="12010809" cy="26883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A2453E-1C9E-3814-7C42-A43F666789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V="1">
            <a:off x="-396390" y="0"/>
            <a:ext cx="331076" cy="728225"/>
          </a:xfrm>
        </p:spPr>
        <p:txBody>
          <a:bodyPr>
            <a:normAutofit fontScale="90000"/>
          </a:bodyPr>
          <a:lstStyle/>
          <a:p>
            <a:r>
              <a:rPr lang="en-US"/>
              <a:t>OK!</a:t>
            </a:r>
            <a:endParaRPr lang="en-S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E9218A-CE3F-86C0-F87B-2D5B20D008B8}"/>
              </a:ext>
            </a:extLst>
          </p:cNvPr>
          <p:cNvSpPr txBox="1"/>
          <p:nvPr/>
        </p:nvSpPr>
        <p:spPr>
          <a:xfrm>
            <a:off x="2795588" y="834811"/>
            <a:ext cx="799787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Posterama"/>
                <a:cs typeface="Posterama"/>
              </a:rPr>
              <a:t>Who is a Chinese Philanthropist who helped Hwa Chong Institution</a:t>
            </a:r>
          </a:p>
          <a:p>
            <a:endParaRPr lang="en-US" sz="2400">
              <a:latin typeface="Posterama"/>
              <a:cs typeface="Posteram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64858E-CBC1-3646-29B2-16A7F2887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63" y="652463"/>
            <a:ext cx="2143125" cy="2105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2177A7-43D6-CB3D-94CA-942B9ADB6BEA}"/>
              </a:ext>
            </a:extLst>
          </p:cNvPr>
          <p:cNvSpPr txBox="1"/>
          <p:nvPr/>
        </p:nvSpPr>
        <p:spPr>
          <a:xfrm>
            <a:off x="3247258" y="1604309"/>
            <a:ext cx="23574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Dr </a:t>
            </a:r>
            <a:r>
              <a:rPr lang="en-US">
                <a:hlinkClick r:id="rId5" action="ppaction://hlinksldjump"/>
              </a:rPr>
              <a:t>Lee</a:t>
            </a:r>
            <a:r>
              <a:rPr lang="en-US"/>
              <a:t> Kong Chian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662E30A-BB23-9446-341F-92CCA99DE96E}"/>
                  </a:ext>
                </a:extLst>
              </p14:cNvPr>
              <p14:cNvContentPartPr/>
              <p14:nvPr/>
            </p14:nvContentPartPr>
            <p14:xfrm>
              <a:off x="2947205" y="1644702"/>
              <a:ext cx="139861" cy="292953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662E30A-BB23-9446-341F-92CCA99DE96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29228" y="1626729"/>
                <a:ext cx="175455" cy="328539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192F4EF-DD67-3C2C-B81B-22C430AA0B94}"/>
              </a:ext>
            </a:extLst>
          </p:cNvPr>
          <p:cNvSpPr txBox="1"/>
          <p:nvPr/>
        </p:nvSpPr>
        <p:spPr>
          <a:xfrm>
            <a:off x="3247258" y="2015030"/>
            <a:ext cx="23574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Mr</a:t>
            </a:r>
            <a:r>
              <a:rPr lang="en-US"/>
              <a:t> Lee </a:t>
            </a:r>
            <a:r>
              <a:rPr lang="en-US">
                <a:hlinkClick r:id="rId8" action="ppaction://hlinksldjump"/>
              </a:rPr>
              <a:t>Kuan</a:t>
            </a:r>
            <a:r>
              <a:rPr lang="en-US"/>
              <a:t> Yew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3A2594D-32A9-098D-6D6C-58B08ADD5A26}"/>
                  </a:ext>
                </a:extLst>
              </p14:cNvPr>
              <p14:cNvContentPartPr/>
              <p14:nvPr/>
            </p14:nvContentPartPr>
            <p14:xfrm>
              <a:off x="2947205" y="2055423"/>
              <a:ext cx="139861" cy="29295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3A2594D-32A9-098D-6D6C-58B08ADD5A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29228" y="2037450"/>
                <a:ext cx="175455" cy="3285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63915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78826F-BF10-14E2-0938-4CFBF4431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and orange rectangle&#10;&#10;AI-generated content may be incorrect.">
            <a:extLst>
              <a:ext uri="{FF2B5EF4-FFF2-40B4-BE49-F238E27FC236}">
                <a16:creationId xmlns:a16="http://schemas.microsoft.com/office/drawing/2014/main" id="{036DBEE3-65F7-56F2-C826-9A24F1497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3" y="362823"/>
            <a:ext cx="12010809" cy="26883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EED298-77CC-9396-FC7D-C71080120C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V="1">
            <a:off x="-396390" y="0"/>
            <a:ext cx="331076" cy="728225"/>
          </a:xfrm>
        </p:spPr>
        <p:txBody>
          <a:bodyPr>
            <a:normAutofit fontScale="90000"/>
          </a:bodyPr>
          <a:lstStyle/>
          <a:p>
            <a:r>
              <a:rPr lang="en-US"/>
              <a:t>OK!</a:t>
            </a:r>
            <a:endParaRPr lang="en-S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C35CA8-165F-85FE-91EF-B8959DD0660C}"/>
              </a:ext>
            </a:extLst>
          </p:cNvPr>
          <p:cNvSpPr txBox="1"/>
          <p:nvPr/>
        </p:nvSpPr>
        <p:spPr>
          <a:xfrm>
            <a:off x="2873434" y="963902"/>
            <a:ext cx="799787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Posterama"/>
                <a:cs typeface="Posterama"/>
              </a:rPr>
              <a:t>Congrats ! You got it correct! Its me I helped out Hwa Chong along with my father in law!</a:t>
            </a:r>
          </a:p>
          <a:p>
            <a:r>
              <a:rPr lang="en-US" sz="2400">
                <a:latin typeface="Posterama"/>
                <a:cs typeface="Posterama"/>
              </a:rPr>
              <a:t>This is a Capsule your first of many</a:t>
            </a:r>
          </a:p>
          <a:p>
            <a:endParaRPr lang="en-US" sz="2400">
              <a:latin typeface="Posterama"/>
              <a:cs typeface="Posteram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81049-1F88-FDD8-82BD-792610140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63" y="652463"/>
            <a:ext cx="2143125" cy="2105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98CD3D-237F-AC8A-9CFB-64311DBC4AFB}"/>
              </a:ext>
            </a:extLst>
          </p:cNvPr>
          <p:cNvSpPr txBox="1"/>
          <p:nvPr/>
        </p:nvSpPr>
        <p:spPr>
          <a:xfrm>
            <a:off x="3247258" y="2015030"/>
            <a:ext cx="23574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5" action="ppaction://hlinksldjump"/>
              </a:rPr>
              <a:t>Cool</a:t>
            </a:r>
            <a:r>
              <a:rPr lang="en-US"/>
              <a:t>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00F696C-050D-5AEB-A3CC-436D78416173}"/>
                  </a:ext>
                </a:extLst>
              </p14:cNvPr>
              <p14:cNvContentPartPr/>
              <p14:nvPr/>
            </p14:nvContentPartPr>
            <p14:xfrm>
              <a:off x="2947205" y="2055423"/>
              <a:ext cx="139861" cy="292953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00F696C-050D-5AEB-A3CC-436D784161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29228" y="2037450"/>
                <a:ext cx="175455" cy="3285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74142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06D17-1FE9-8555-3E0E-43DB8B72E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and orange rectangle&#10;&#10;AI-generated content may be incorrect.">
            <a:extLst>
              <a:ext uri="{FF2B5EF4-FFF2-40B4-BE49-F238E27FC236}">
                <a16:creationId xmlns:a16="http://schemas.microsoft.com/office/drawing/2014/main" id="{460C6710-85DB-31DB-F668-A7435618E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03" y="362823"/>
            <a:ext cx="12010809" cy="26883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F0FA85-2A5E-5343-A167-A22B67B44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V="1">
            <a:off x="-396390" y="0"/>
            <a:ext cx="331076" cy="728225"/>
          </a:xfrm>
        </p:spPr>
        <p:txBody>
          <a:bodyPr>
            <a:normAutofit fontScale="90000"/>
          </a:bodyPr>
          <a:lstStyle/>
          <a:p>
            <a:r>
              <a:rPr lang="en-US"/>
              <a:t>OK!</a:t>
            </a:r>
            <a:endParaRPr lang="en-S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356C41-F51D-3479-2514-BEBFDB3FC24B}"/>
              </a:ext>
            </a:extLst>
          </p:cNvPr>
          <p:cNvSpPr txBox="1"/>
          <p:nvPr/>
        </p:nvSpPr>
        <p:spPr>
          <a:xfrm>
            <a:off x="2873434" y="963902"/>
            <a:ext cx="799787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Posterama"/>
                <a:cs typeface="Posterama"/>
              </a:rPr>
              <a:t>Would you like to deposit this in the clock tower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977CAA-68A4-3261-45F1-99742785E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63" y="652463"/>
            <a:ext cx="2143125" cy="2105025"/>
          </a:xfrm>
          <a:prstGeom prst="rect">
            <a:avLst/>
          </a:prstGeom>
        </p:spPr>
      </p:pic>
      <p:sp>
        <p:nvSpPr>
          <p:cNvPr id="4" name="TextBox 3">
            <a:hlinkClick r:id="rId4" action="ppaction://hlinksldjump"/>
            <a:extLst>
              <a:ext uri="{FF2B5EF4-FFF2-40B4-BE49-F238E27FC236}">
                <a16:creationId xmlns:a16="http://schemas.microsoft.com/office/drawing/2014/main" id="{1803F8E8-74F9-6E3F-34F4-6E8F02BD974A}"/>
              </a:ext>
            </a:extLst>
          </p:cNvPr>
          <p:cNvSpPr txBox="1"/>
          <p:nvPr/>
        </p:nvSpPr>
        <p:spPr>
          <a:xfrm>
            <a:off x="3301047" y="1514799"/>
            <a:ext cx="23574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4" action="ppaction://hlinksldjump"/>
              </a:rPr>
              <a:t>Deposit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F08280B-C34D-5999-1496-998DF3B31D4A}"/>
                  </a:ext>
                </a:extLst>
              </p14:cNvPr>
              <p14:cNvContentPartPr/>
              <p14:nvPr/>
            </p14:nvContentPartPr>
            <p14:xfrm>
              <a:off x="3000994" y="1555192"/>
              <a:ext cx="139861" cy="292953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F08280B-C34D-5999-1496-998DF3B31D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83017" y="1537219"/>
                <a:ext cx="175455" cy="3285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68735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86BE8A-4412-8AC0-0C98-807BFBAB0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and orange rectangle&#10;&#10;AI-generated content may be incorrect.">
            <a:extLst>
              <a:ext uri="{FF2B5EF4-FFF2-40B4-BE49-F238E27FC236}">
                <a16:creationId xmlns:a16="http://schemas.microsoft.com/office/drawing/2014/main" id="{5577C8CD-92CD-A390-87A4-BC890CDD7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3" y="362823"/>
            <a:ext cx="12010809" cy="26883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1A1644-0BC0-68CE-EB81-62C3E388A8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V="1">
            <a:off x="-396390" y="0"/>
            <a:ext cx="331076" cy="728225"/>
          </a:xfrm>
        </p:spPr>
        <p:txBody>
          <a:bodyPr>
            <a:normAutofit fontScale="90000"/>
          </a:bodyPr>
          <a:lstStyle/>
          <a:p>
            <a:r>
              <a:rPr lang="en-US"/>
              <a:t>OK!</a:t>
            </a:r>
            <a:endParaRPr lang="en-S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CC89D-F846-B7D2-B1E2-021FB70FBF51}"/>
              </a:ext>
            </a:extLst>
          </p:cNvPr>
          <p:cNvSpPr txBox="1"/>
          <p:nvPr/>
        </p:nvSpPr>
        <p:spPr>
          <a:xfrm>
            <a:off x="2947205" y="812311"/>
            <a:ext cx="799787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Posterama"/>
                <a:cs typeface="Posterama"/>
              </a:rPr>
              <a:t>You Got it wrong :C It was me.</a:t>
            </a:r>
          </a:p>
          <a:p>
            <a:r>
              <a:rPr lang="en-US" sz="2400">
                <a:latin typeface="Posterama"/>
                <a:cs typeface="Posterama"/>
              </a:rPr>
              <a:t>Go to the canteen and buy an ice milo for me and maybe I’ll consider giving you another chance </a:t>
            </a:r>
            <a:r>
              <a:rPr lang="en-US" sz="2400" err="1">
                <a:latin typeface="Posterama"/>
                <a:cs typeface="Posterama"/>
              </a:rPr>
              <a:t>hehe:d</a:t>
            </a:r>
            <a:endParaRPr lang="en-US" sz="2400">
              <a:latin typeface="Posterama"/>
              <a:cs typeface="Posteram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DA4CFC-AA7C-42C8-6E91-78B34152E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63" y="652463"/>
            <a:ext cx="2143125" cy="2105025"/>
          </a:xfrm>
          <a:prstGeom prst="rect">
            <a:avLst/>
          </a:prstGeom>
        </p:spPr>
      </p:pic>
      <p:sp>
        <p:nvSpPr>
          <p:cNvPr id="4" name="TextBox 3">
            <a:hlinkClick r:id="rId5" action="ppaction://hlinksldjump"/>
            <a:extLst>
              <a:ext uri="{FF2B5EF4-FFF2-40B4-BE49-F238E27FC236}">
                <a16:creationId xmlns:a16="http://schemas.microsoft.com/office/drawing/2014/main" id="{7CF0FB22-615A-23E5-3AF4-797582B1C162}"/>
              </a:ext>
            </a:extLst>
          </p:cNvPr>
          <p:cNvSpPr txBox="1"/>
          <p:nvPr/>
        </p:nvSpPr>
        <p:spPr>
          <a:xfrm>
            <a:off x="3322562" y="2012640"/>
            <a:ext cx="23574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Go to canteen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9AAB247-FBE7-9335-8CD0-1CA0C7D8726D}"/>
                  </a:ext>
                </a:extLst>
              </p14:cNvPr>
              <p14:cNvContentPartPr/>
              <p14:nvPr/>
            </p14:nvContentPartPr>
            <p14:xfrm>
              <a:off x="3022509" y="2053033"/>
              <a:ext cx="139861" cy="292953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9AAB247-FBE7-9335-8CD0-1CA0C7D8726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04532" y="2035060"/>
                <a:ext cx="175455" cy="3285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39615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54724-11AE-902E-113F-365D45B43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D3F9D-958A-8AE5-50A9-91F7493B1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68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0D2B2-94F4-31DE-8A59-F372380AD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of a building with a clock tower&#10;&#10;AI-generated content may be incorrect.">
            <a:extLst>
              <a:ext uri="{FF2B5EF4-FFF2-40B4-BE49-F238E27FC236}">
                <a16:creationId xmlns:a16="http://schemas.microsoft.com/office/drawing/2014/main" id="{07978A30-623F-FF09-6C6F-1CFA10E41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615168" cy="6939964"/>
          </a:xfrm>
          <a:prstGeom prst="rect">
            <a:avLst/>
          </a:prstGeom>
        </p:spPr>
      </p:pic>
      <p:pic>
        <p:nvPicPr>
          <p:cNvPr id="7" name="Picture 6" descr="A black and orange rectangle&#10;&#10;AI-generated content may be incorrect.">
            <a:extLst>
              <a:ext uri="{FF2B5EF4-FFF2-40B4-BE49-F238E27FC236}">
                <a16:creationId xmlns:a16="http://schemas.microsoft.com/office/drawing/2014/main" id="{4408CF29-84A4-DC09-F4AD-DAF89E865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000" y="5040000"/>
            <a:ext cx="7782247" cy="1990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2AB14D-7083-6EBF-70F7-E911A40DB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V="1">
            <a:off x="-396390" y="0"/>
            <a:ext cx="331076" cy="728225"/>
          </a:xfrm>
        </p:spPr>
        <p:txBody>
          <a:bodyPr>
            <a:normAutofit fontScale="90000"/>
          </a:bodyPr>
          <a:lstStyle/>
          <a:p>
            <a:r>
              <a:rPr lang="en-US"/>
              <a:t>Start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A0DCCC-A2FA-3D82-B5D5-65B5B2ECA2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7123" y="5486461"/>
            <a:ext cx="9144000" cy="5450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Posterama"/>
                <a:cs typeface="Posterama"/>
              </a:rPr>
              <a:t>(Are you ready to embark on this adventure?)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215C1C8-0FB9-29E1-B1B0-137BE73DA35C}"/>
                  </a:ext>
                </a:extLst>
              </p14:cNvPr>
              <p14:cNvContentPartPr/>
              <p14:nvPr/>
            </p14:nvContentPartPr>
            <p14:xfrm>
              <a:off x="12373664" y="990600"/>
              <a:ext cx="14015" cy="806678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215C1C8-0FB9-29E1-B1B0-137BE73DA35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356145" y="972610"/>
                <a:ext cx="48702" cy="842298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72C22B5-B146-8891-1799-D51BC737B28E}"/>
              </a:ext>
            </a:extLst>
          </p:cNvPr>
          <p:cNvSpPr/>
          <p:nvPr/>
        </p:nvSpPr>
        <p:spPr>
          <a:xfrm>
            <a:off x="6116497" y="6048415"/>
            <a:ext cx="632559" cy="36146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39980C-9185-5C4F-07E6-335134F71EA4}"/>
              </a:ext>
            </a:extLst>
          </p:cNvPr>
          <p:cNvSpPr txBox="1"/>
          <p:nvPr/>
        </p:nvSpPr>
        <p:spPr>
          <a:xfrm>
            <a:off x="6116497" y="6044996"/>
            <a:ext cx="635000" cy="3683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hlinkClick r:id="rId7" action="ppaction://hlinksldjump"/>
              </a:rPr>
              <a:t>YES</a:t>
            </a:r>
            <a:r>
              <a:rPr lang="en-US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688281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273C1-2CE0-D874-E447-A4C128BCD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and orange rectangle&#10;&#10;AI-generated content may be incorrect.">
            <a:extLst>
              <a:ext uri="{FF2B5EF4-FFF2-40B4-BE49-F238E27FC236}">
                <a16:creationId xmlns:a16="http://schemas.microsoft.com/office/drawing/2014/main" id="{30846DB8-4689-B92D-4DAB-4BA26BD2D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03" y="362823"/>
            <a:ext cx="12010809" cy="26883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7A833F-6D7D-E015-1FE5-DD284BFF61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V="1">
            <a:off x="-396390" y="0"/>
            <a:ext cx="331076" cy="728225"/>
          </a:xfrm>
        </p:spPr>
        <p:txBody>
          <a:bodyPr>
            <a:normAutofit fontScale="90000"/>
          </a:bodyPr>
          <a:lstStyle/>
          <a:p>
            <a:r>
              <a:rPr lang="en-US"/>
              <a:t>OK!</a:t>
            </a:r>
            <a:endParaRPr lang="en-S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262AE9-FCC9-0DFF-575E-0A5E76522EE4}"/>
              </a:ext>
            </a:extLst>
          </p:cNvPr>
          <p:cNvSpPr txBox="1"/>
          <p:nvPr/>
        </p:nvSpPr>
        <p:spPr>
          <a:xfrm>
            <a:off x="2947205" y="812311"/>
            <a:ext cx="799787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Posterama"/>
                <a:cs typeface="Posterama"/>
              </a:rPr>
              <a:t>Your back so fast?</a:t>
            </a:r>
          </a:p>
          <a:p>
            <a:r>
              <a:rPr lang="en-US" sz="2400">
                <a:latin typeface="Posterama"/>
                <a:cs typeface="Posterama"/>
              </a:rPr>
              <a:t>Ok fine ! Ill give you another chance. Here is the time capsule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476D43-CBBB-E410-E88D-EC20BD5F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63" y="652463"/>
            <a:ext cx="2143125" cy="2105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AF1347-25B3-492B-3FAA-0A100C45DC29}"/>
              </a:ext>
            </a:extLst>
          </p:cNvPr>
          <p:cNvSpPr txBox="1"/>
          <p:nvPr/>
        </p:nvSpPr>
        <p:spPr>
          <a:xfrm>
            <a:off x="3322562" y="2012640"/>
            <a:ext cx="23574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4" action="ppaction://hlinksldjump"/>
              </a:rPr>
              <a:t>OK!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F255FF2-F5ED-BB64-7763-F3FACF7DE07E}"/>
                  </a:ext>
                </a:extLst>
              </p14:cNvPr>
              <p14:cNvContentPartPr/>
              <p14:nvPr/>
            </p14:nvContentPartPr>
            <p14:xfrm>
              <a:off x="3022509" y="2053033"/>
              <a:ext cx="139861" cy="292953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F255FF2-F5ED-BB64-7763-F3FACF7DE07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04532" y="2035060"/>
                <a:ext cx="175455" cy="3285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91051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11C9A2-A1EE-07BE-25BD-90C3564BC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D3C1A-5F5D-4325-8164-19791BB110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V="1">
            <a:off x="-396390" y="0"/>
            <a:ext cx="331076" cy="728225"/>
          </a:xfrm>
        </p:spPr>
        <p:txBody>
          <a:bodyPr>
            <a:normAutofit fontScale="90000"/>
          </a:bodyPr>
          <a:lstStyle/>
          <a:p>
            <a:r>
              <a:rPr lang="en-US"/>
              <a:t>OK!</a:t>
            </a:r>
            <a:endParaRPr lang="en-SG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F57F8F1-A66E-60FB-F0C5-B1549C345A92}"/>
              </a:ext>
            </a:extLst>
          </p:cNvPr>
          <p:cNvSpPr/>
          <p:nvPr/>
        </p:nvSpPr>
        <p:spPr>
          <a:xfrm>
            <a:off x="10654311" y="352313"/>
            <a:ext cx="1299654" cy="101404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6B3060-EDDF-5AE1-55EC-29F743C58DF6}"/>
              </a:ext>
            </a:extLst>
          </p:cNvPr>
          <p:cNvSpPr/>
          <p:nvPr/>
        </p:nvSpPr>
        <p:spPr>
          <a:xfrm>
            <a:off x="10811412" y="371330"/>
            <a:ext cx="942606" cy="2570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966066-AB03-F058-D4B1-59497F537894}"/>
              </a:ext>
            </a:extLst>
          </p:cNvPr>
          <p:cNvSpPr/>
          <p:nvPr/>
        </p:nvSpPr>
        <p:spPr>
          <a:xfrm>
            <a:off x="10811412" y="723755"/>
            <a:ext cx="942606" cy="2570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E8D2F0-2EF4-36E1-7375-173BD93AB901}"/>
              </a:ext>
            </a:extLst>
          </p:cNvPr>
          <p:cNvSpPr/>
          <p:nvPr/>
        </p:nvSpPr>
        <p:spPr>
          <a:xfrm>
            <a:off x="10830462" y="1085705"/>
            <a:ext cx="942606" cy="2570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60FCE65-FFC7-0BDB-24EB-85094F7F003F}"/>
                  </a:ext>
                </a:extLst>
              </p14:cNvPr>
              <p14:cNvContentPartPr/>
              <p14:nvPr/>
            </p14:nvContentPartPr>
            <p14:xfrm>
              <a:off x="10272316" y="123397"/>
              <a:ext cx="1829596" cy="158199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60FCE65-FFC7-0BDB-24EB-85094F7F00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54319" y="105403"/>
                <a:ext cx="1865230" cy="16176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3693937-63CF-38D6-C6B5-FC7DAF45147C}"/>
                  </a:ext>
                </a:extLst>
              </p14:cNvPr>
              <p14:cNvContentPartPr/>
              <p14:nvPr/>
            </p14:nvContentPartPr>
            <p14:xfrm>
              <a:off x="10177463" y="1785889"/>
              <a:ext cx="585663" cy="1176385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3693937-63CF-38D6-C6B5-FC7DAF45147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59476" y="1767896"/>
                <a:ext cx="621278" cy="12120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E66BF86-598E-A3E2-5257-7CF1DAC19BF8}"/>
                  </a:ext>
                </a:extLst>
              </p14:cNvPr>
              <p14:cNvContentPartPr/>
              <p14:nvPr/>
            </p14:nvContentPartPr>
            <p14:xfrm>
              <a:off x="10748963" y="1790700"/>
              <a:ext cx="29060" cy="303756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E66BF86-598E-A3E2-5257-7CF1DAC19BF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31025" y="1772726"/>
                <a:ext cx="64578" cy="3393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6329C15-53A5-F90E-CA2A-36D1F286D075}"/>
                  </a:ext>
                </a:extLst>
              </p14:cNvPr>
              <p14:cNvContentPartPr/>
              <p14:nvPr/>
            </p14:nvContentPartPr>
            <p14:xfrm>
              <a:off x="10961883" y="1932894"/>
              <a:ext cx="329856" cy="1210355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6329C15-53A5-F90E-CA2A-36D1F286D07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943897" y="1914899"/>
                <a:ext cx="365467" cy="12459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4A73705-B35C-46DD-B8D0-3D1876676206}"/>
                  </a:ext>
                </a:extLst>
              </p14:cNvPr>
              <p14:cNvContentPartPr/>
              <p14:nvPr/>
            </p14:nvContentPartPr>
            <p14:xfrm>
              <a:off x="11339513" y="1933574"/>
              <a:ext cx="320261" cy="345659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4A73705-B35C-46DD-B8D0-3D187667620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321541" y="1915590"/>
                <a:ext cx="355846" cy="381268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C6F3CB7-FD28-EC52-8339-85A192441ECE}"/>
              </a:ext>
            </a:extLst>
          </p:cNvPr>
          <p:cNvSpPr txBox="1"/>
          <p:nvPr/>
        </p:nvSpPr>
        <p:spPr>
          <a:xfrm>
            <a:off x="10911385" y="599840"/>
            <a:ext cx="7712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hlinkClick r:id="rId13" action="ppaction://hlinksldjump"/>
              </a:rPr>
              <a:t>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5621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B93F1F-8862-5BF2-1689-AEA60DB58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70C14-A7B5-FC2D-9002-5DB2545BDA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V="1">
            <a:off x="-396390" y="0"/>
            <a:ext cx="331076" cy="728225"/>
          </a:xfrm>
        </p:spPr>
        <p:txBody>
          <a:bodyPr>
            <a:normAutofit fontScale="90000"/>
          </a:bodyPr>
          <a:lstStyle/>
          <a:p>
            <a:r>
              <a:rPr lang="en-US"/>
              <a:t>OK!</a:t>
            </a:r>
            <a:endParaRPr lang="en-SG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0540095-C4F6-4B63-E935-CEF1127EFCAC}"/>
              </a:ext>
            </a:extLst>
          </p:cNvPr>
          <p:cNvSpPr/>
          <p:nvPr/>
        </p:nvSpPr>
        <p:spPr>
          <a:xfrm>
            <a:off x="10654311" y="352313"/>
            <a:ext cx="1299654" cy="101404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746A1D-4019-73C3-0EF4-BEAE904316DF}"/>
              </a:ext>
            </a:extLst>
          </p:cNvPr>
          <p:cNvSpPr/>
          <p:nvPr/>
        </p:nvSpPr>
        <p:spPr>
          <a:xfrm>
            <a:off x="10811412" y="371330"/>
            <a:ext cx="942606" cy="2570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24010C-2AF0-398F-A168-1911702DEB9B}"/>
              </a:ext>
            </a:extLst>
          </p:cNvPr>
          <p:cNvSpPr/>
          <p:nvPr/>
        </p:nvSpPr>
        <p:spPr>
          <a:xfrm>
            <a:off x="10811412" y="723755"/>
            <a:ext cx="942606" cy="2570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344381-D7AB-C3A5-C7E7-E2C630AACDB9}"/>
              </a:ext>
            </a:extLst>
          </p:cNvPr>
          <p:cNvSpPr/>
          <p:nvPr/>
        </p:nvSpPr>
        <p:spPr>
          <a:xfrm>
            <a:off x="10830462" y="1085705"/>
            <a:ext cx="942606" cy="2570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968301C-7D27-F0C7-E7D0-18A49D43B16E}"/>
                  </a:ext>
                </a:extLst>
              </p14:cNvPr>
              <p14:cNvContentPartPr/>
              <p14:nvPr/>
            </p14:nvContentPartPr>
            <p14:xfrm>
              <a:off x="10272316" y="123397"/>
              <a:ext cx="1829596" cy="158199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968301C-7D27-F0C7-E7D0-18A49D43B16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54319" y="105403"/>
                <a:ext cx="1865230" cy="16176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176A42C-D8C2-CB31-50B1-5B9ADAFB2512}"/>
                  </a:ext>
                </a:extLst>
              </p14:cNvPr>
              <p14:cNvContentPartPr/>
              <p14:nvPr/>
            </p14:nvContentPartPr>
            <p14:xfrm>
              <a:off x="10177463" y="1785889"/>
              <a:ext cx="585663" cy="1176385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176A42C-D8C2-CB31-50B1-5B9ADAFB25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59476" y="1767896"/>
                <a:ext cx="621278" cy="12120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A27214C-53F9-E7F0-210C-375CB048C2E6}"/>
                  </a:ext>
                </a:extLst>
              </p14:cNvPr>
              <p14:cNvContentPartPr/>
              <p14:nvPr/>
            </p14:nvContentPartPr>
            <p14:xfrm>
              <a:off x="10748963" y="1790700"/>
              <a:ext cx="29060" cy="303756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A27214C-53F9-E7F0-210C-375CB048C2E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31025" y="1772726"/>
                <a:ext cx="64578" cy="3393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CC1D2D4-06D3-6777-4C4F-BE745D4F23DA}"/>
                  </a:ext>
                </a:extLst>
              </p14:cNvPr>
              <p14:cNvContentPartPr/>
              <p14:nvPr/>
            </p14:nvContentPartPr>
            <p14:xfrm>
              <a:off x="10961883" y="1932894"/>
              <a:ext cx="329856" cy="1210355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CC1D2D4-06D3-6777-4C4F-BE745D4F23D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943897" y="1914899"/>
                <a:ext cx="365467" cy="12459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76FFA6D-7C14-DFD9-0196-CE8854D070AF}"/>
                  </a:ext>
                </a:extLst>
              </p14:cNvPr>
              <p14:cNvContentPartPr/>
              <p14:nvPr/>
            </p14:nvContentPartPr>
            <p14:xfrm>
              <a:off x="11339513" y="1933574"/>
              <a:ext cx="320261" cy="345659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76FFA6D-7C14-DFD9-0196-CE8854D070A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321541" y="1915590"/>
                <a:ext cx="355846" cy="381268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1AD37FC-2172-A312-202D-71B4E92795AA}"/>
              </a:ext>
            </a:extLst>
          </p:cNvPr>
          <p:cNvSpPr txBox="1"/>
          <p:nvPr/>
        </p:nvSpPr>
        <p:spPr>
          <a:xfrm>
            <a:off x="10911385" y="599840"/>
            <a:ext cx="7712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hlinkClick r:id="rId13" action="ppaction://hlinksldjump"/>
              </a:rPr>
              <a:t>O</a:t>
            </a:r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3EB3782-56A6-A95B-78D4-8DA19A2CFAF7}"/>
              </a:ext>
            </a:extLst>
          </p:cNvPr>
          <p:cNvSpPr/>
          <p:nvPr/>
        </p:nvSpPr>
        <p:spPr>
          <a:xfrm>
            <a:off x="3091461" y="1342913"/>
            <a:ext cx="6005004" cy="417634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C9DA3AF-46B5-924B-B4D9-BFCA67729CB0}"/>
              </a:ext>
            </a:extLst>
          </p:cNvPr>
          <p:cNvSpPr/>
          <p:nvPr/>
        </p:nvSpPr>
        <p:spPr>
          <a:xfrm>
            <a:off x="3580046" y="1874153"/>
            <a:ext cx="4884416" cy="6712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BFB62A-99AC-A256-C148-059CA9468873}"/>
              </a:ext>
            </a:extLst>
          </p:cNvPr>
          <p:cNvSpPr txBox="1"/>
          <p:nvPr/>
        </p:nvSpPr>
        <p:spPr>
          <a:xfrm>
            <a:off x="3584761" y="2028032"/>
            <a:ext cx="49129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Time capsules retrieved: 0/10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F052EA9-9BB1-B757-76B8-ACF8F0B1997E}"/>
              </a:ext>
            </a:extLst>
          </p:cNvPr>
          <p:cNvSpPr/>
          <p:nvPr/>
        </p:nvSpPr>
        <p:spPr>
          <a:xfrm>
            <a:off x="3580046" y="2807603"/>
            <a:ext cx="4884416" cy="6712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CAD6CA-AF05-C402-8AE5-DB7379B37FAC}"/>
              </a:ext>
            </a:extLst>
          </p:cNvPr>
          <p:cNvSpPr txBox="1"/>
          <p:nvPr/>
        </p:nvSpPr>
        <p:spPr>
          <a:xfrm>
            <a:off x="3699017" y="3013484"/>
            <a:ext cx="51272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GPS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BB666F5-F6EE-DCC1-3C7B-269FB7131F83}"/>
              </a:ext>
            </a:extLst>
          </p:cNvPr>
          <p:cNvSpPr/>
          <p:nvPr/>
        </p:nvSpPr>
        <p:spPr>
          <a:xfrm>
            <a:off x="3580046" y="3550553"/>
            <a:ext cx="4884416" cy="6712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C46300A-5286-7253-9C90-5CB31AF52670}"/>
              </a:ext>
            </a:extLst>
          </p:cNvPr>
          <p:cNvSpPr/>
          <p:nvPr/>
        </p:nvSpPr>
        <p:spPr>
          <a:xfrm>
            <a:off x="3580046" y="4350654"/>
            <a:ext cx="4884416" cy="6712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62E03B-2AD2-1458-CEAE-A4E455967AEF}"/>
              </a:ext>
            </a:extLst>
          </p:cNvPr>
          <p:cNvSpPr txBox="1"/>
          <p:nvPr/>
        </p:nvSpPr>
        <p:spPr>
          <a:xfrm>
            <a:off x="3699005" y="3756033"/>
            <a:ext cx="494154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Money: $10 (to buy iced milo)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Time capsule locations</a:t>
            </a:r>
          </a:p>
        </p:txBody>
      </p:sp>
    </p:spTree>
    <p:extLst>
      <p:ext uri="{BB962C8B-B14F-4D97-AF65-F5344CB8AC3E}">
        <p14:creationId xmlns:p14="http://schemas.microsoft.com/office/powerpoint/2010/main" val="21355061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78D91-F112-AA1A-08D5-AF1C6BD55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5B307-AA13-A0E4-8385-6DF2A3E98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ABDE56-3D4B-3D5B-47F5-50C707639751}"/>
              </a:ext>
            </a:extLst>
          </p:cNvPr>
          <p:cNvSpPr/>
          <p:nvPr/>
        </p:nvSpPr>
        <p:spPr>
          <a:xfrm>
            <a:off x="-255796" y="-306955"/>
            <a:ext cx="13693588" cy="7946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9159F2-7E1B-0B78-2033-A3AEA29AD761}"/>
              </a:ext>
            </a:extLst>
          </p:cNvPr>
          <p:cNvSpPr txBox="1"/>
          <p:nvPr/>
        </p:nvSpPr>
        <p:spPr>
          <a:xfrm>
            <a:off x="4064521" y="2867500"/>
            <a:ext cx="997288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/>
              <a:t>THANK</a:t>
            </a:r>
            <a:r>
              <a:rPr lang="en-US"/>
              <a:t> </a:t>
            </a:r>
            <a:r>
              <a:rPr lang="en-US" sz="5400"/>
              <a:t>YOU</a:t>
            </a:r>
            <a:r>
              <a:rPr lang="en-US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52898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589A2-DDC0-4F08-2696-93DEEB53D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FF824-B011-9873-7565-E0541945C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V="1">
            <a:off x="-396390" y="0"/>
            <a:ext cx="331076" cy="728225"/>
          </a:xfrm>
        </p:spPr>
        <p:txBody>
          <a:bodyPr>
            <a:normAutofit fontScale="90000"/>
          </a:bodyPr>
          <a:lstStyle/>
          <a:p>
            <a:r>
              <a:rPr lang="en-US"/>
              <a:t>OK!</a:t>
            </a:r>
            <a:endParaRPr lang="en-SG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04ED94-DD1D-458C-FBC0-525A413B9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928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521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07496-9866-D924-DB90-E4F25E940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CCBBC-7309-595A-BCAB-37060E652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V="1">
            <a:off x="-396390" y="0"/>
            <a:ext cx="331076" cy="728225"/>
          </a:xfrm>
        </p:spPr>
        <p:txBody>
          <a:bodyPr>
            <a:normAutofit fontScale="90000"/>
          </a:bodyPr>
          <a:lstStyle/>
          <a:p>
            <a:r>
              <a:rPr lang="en-US"/>
              <a:t>OK!</a:t>
            </a:r>
            <a:endParaRPr lang="en-SG"/>
          </a:p>
        </p:txBody>
      </p:sp>
      <p:pic>
        <p:nvPicPr>
          <p:cNvPr id="4" name="Picture 3" descr="A video game of a person sitting on a chair&#10;&#10;AI-generated content may be incorrect.">
            <a:extLst>
              <a:ext uri="{FF2B5EF4-FFF2-40B4-BE49-F238E27FC236}">
                <a16:creationId xmlns:a16="http://schemas.microsoft.com/office/drawing/2014/main" id="{6CD3FA9F-32C9-47AE-C9B3-AD9A56F9E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9105" y="0"/>
            <a:ext cx="124062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10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E15B8-3F76-7E70-D83B-25A8120B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3D063BC8-D5D3-41E1-A856-C7A27D995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" y="1332"/>
            <a:ext cx="12180101" cy="6851559"/>
          </a:xfrm>
        </p:spPr>
      </p:pic>
    </p:spTree>
    <p:extLst>
      <p:ext uri="{BB962C8B-B14F-4D97-AF65-F5344CB8AC3E}">
        <p14:creationId xmlns:p14="http://schemas.microsoft.com/office/powerpoint/2010/main" val="1130736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DA988-7368-1707-E575-28E7965BD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cartoon of a person and a child&#10;&#10;AI-generated content may be incorrect.">
            <a:extLst>
              <a:ext uri="{FF2B5EF4-FFF2-40B4-BE49-F238E27FC236}">
                <a16:creationId xmlns:a16="http://schemas.microsoft.com/office/drawing/2014/main" id="{ADB9B776-7FB3-4EEF-F119-045B32BC1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704" y="1332"/>
            <a:ext cx="12218873" cy="6840826"/>
          </a:xfrm>
        </p:spPr>
      </p:pic>
    </p:spTree>
    <p:extLst>
      <p:ext uri="{BB962C8B-B14F-4D97-AF65-F5344CB8AC3E}">
        <p14:creationId xmlns:p14="http://schemas.microsoft.com/office/powerpoint/2010/main" val="4224298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90A62-C6E0-8CD3-E5EC-ACD38FA25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and orange rectangle&#10;&#10;AI-generated content may be incorrect.">
            <a:extLst>
              <a:ext uri="{FF2B5EF4-FFF2-40B4-BE49-F238E27FC236}">
                <a16:creationId xmlns:a16="http://schemas.microsoft.com/office/drawing/2014/main" id="{95255BDD-5106-EBD3-3597-131E6EE72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03" y="362823"/>
            <a:ext cx="12010809" cy="26883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3DD757-EDE0-F43D-E694-0ECEBFA71A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V="1">
            <a:off x="-396390" y="0"/>
            <a:ext cx="331076" cy="728225"/>
          </a:xfrm>
        </p:spPr>
        <p:txBody>
          <a:bodyPr>
            <a:normAutofit fontScale="90000"/>
          </a:bodyPr>
          <a:lstStyle/>
          <a:p>
            <a:r>
              <a:rPr lang="en-US"/>
              <a:t>OK!</a:t>
            </a:r>
            <a:endParaRPr lang="en-SG"/>
          </a:p>
        </p:txBody>
      </p:sp>
      <p:pic>
        <p:nvPicPr>
          <p:cNvPr id="4" name="Picture 3" descr="A cartoon of a person&#10;&#10;AI-generated content may be incorrect.">
            <a:extLst>
              <a:ext uri="{FF2B5EF4-FFF2-40B4-BE49-F238E27FC236}">
                <a16:creationId xmlns:a16="http://schemas.microsoft.com/office/drawing/2014/main" id="{585624AA-2F11-0BA5-BB98-B005BC914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29" y="587263"/>
            <a:ext cx="2135210" cy="19700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AAFEB0-D1A4-0724-515F-3311BB3B9C9B}"/>
              </a:ext>
            </a:extLst>
          </p:cNvPr>
          <p:cNvSpPr txBox="1"/>
          <p:nvPr/>
        </p:nvSpPr>
        <p:spPr>
          <a:xfrm>
            <a:off x="3178642" y="1245090"/>
            <a:ext cx="464840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Posterama"/>
                <a:cs typeface="Posterama"/>
              </a:rPr>
              <a:t>Hello dear student!</a:t>
            </a:r>
            <a:endParaRPr lang="en-US"/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DDDD8701-1E93-77E2-18FA-3A553F4AE9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45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473</Words>
  <Application>Microsoft Office PowerPoint</Application>
  <PresentationFormat>Widescreen</PresentationFormat>
  <Paragraphs>94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Aptos</vt:lpstr>
      <vt:lpstr>Aptos Display</vt:lpstr>
      <vt:lpstr>Arial</vt:lpstr>
      <vt:lpstr>Posterama</vt:lpstr>
      <vt:lpstr>Office Theme</vt:lpstr>
      <vt:lpstr>PowerPoint Presentation</vt:lpstr>
      <vt:lpstr>Start</vt:lpstr>
      <vt:lpstr>Start</vt:lpstr>
      <vt:lpstr>Start</vt:lpstr>
      <vt:lpstr>OK!</vt:lpstr>
      <vt:lpstr>OK!</vt:lpstr>
      <vt:lpstr>PowerPoint Presentation</vt:lpstr>
      <vt:lpstr>PowerPoint Presentation</vt:lpstr>
      <vt:lpstr>OK!</vt:lpstr>
      <vt:lpstr>OK!</vt:lpstr>
      <vt:lpstr>OK!</vt:lpstr>
      <vt:lpstr>OK!</vt:lpstr>
      <vt:lpstr>OK!</vt:lpstr>
      <vt:lpstr>OK!</vt:lpstr>
      <vt:lpstr>OK!</vt:lpstr>
      <vt:lpstr>OK!</vt:lpstr>
      <vt:lpstr>OK!</vt:lpstr>
      <vt:lpstr>OK!</vt:lpstr>
      <vt:lpstr>PowerPoint Presentation</vt:lpstr>
      <vt:lpstr>Yes</vt:lpstr>
      <vt:lpstr>PowerPoint Presentation</vt:lpstr>
      <vt:lpstr>PowerPoint Presentation</vt:lpstr>
      <vt:lpstr>OK!</vt:lpstr>
      <vt:lpstr>OK!</vt:lpstr>
      <vt:lpstr>OK!</vt:lpstr>
      <vt:lpstr>OK!</vt:lpstr>
      <vt:lpstr>OK!</vt:lpstr>
      <vt:lpstr>OK!</vt:lpstr>
      <vt:lpstr>OK!</vt:lpstr>
      <vt:lpstr>OK!</vt:lpstr>
      <vt:lpstr>OK!</vt:lpstr>
      <vt:lpstr>OK!</vt:lpstr>
      <vt:lpstr>OK!</vt:lpstr>
      <vt:lpstr>OK!</vt:lpstr>
      <vt:lpstr>OK!</vt:lpstr>
      <vt:lpstr>OK!</vt:lpstr>
      <vt:lpstr>OK!</vt:lpstr>
      <vt:lpstr>OK!</vt:lpstr>
      <vt:lpstr>PowerPoint Presentation</vt:lpstr>
      <vt:lpstr>OK!</vt:lpstr>
      <vt:lpstr>OK!</vt:lpstr>
      <vt:lpstr>OK!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Euston Tan</dc:creator>
  <cp:lastModifiedBy>Euston Tan</cp:lastModifiedBy>
  <cp:revision>2</cp:revision>
  <dcterms:created xsi:type="dcterms:W3CDTF">2025-04-15T11:37:02Z</dcterms:created>
  <dcterms:modified xsi:type="dcterms:W3CDTF">2025-08-13T12:21:56Z</dcterms:modified>
</cp:coreProperties>
</file>